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69" r:id="rId4"/>
    <p:sldId id="264" r:id="rId5"/>
    <p:sldId id="265" r:id="rId6"/>
    <p:sldId id="271" r:id="rId7"/>
    <p:sldId id="257" r:id="rId8"/>
    <p:sldId id="258" r:id="rId9"/>
    <p:sldId id="259" r:id="rId10"/>
    <p:sldId id="260" r:id="rId11"/>
    <p:sldId id="272" r:id="rId12"/>
    <p:sldId id="266" r:id="rId13"/>
    <p:sldId id="261" r:id="rId14"/>
    <p:sldId id="267" r:id="rId15"/>
    <p:sldId id="273" r:id="rId16"/>
    <p:sldId id="270" r:id="rId17"/>
    <p:sldId id="262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680"/>
  </p:normalViewPr>
  <p:slideViewPr>
    <p:cSldViewPr snapToGrid="0">
      <p:cViewPr varScale="1">
        <p:scale>
          <a:sx n="90" d="100"/>
          <a:sy n="90" d="100"/>
        </p:scale>
        <p:origin x="232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384A2A-DFC3-4B18-98C6-D574945D6050}" type="doc">
      <dgm:prSet loTypeId="urn:microsoft.com/office/officeart/2005/8/layout/orgChart1" loCatId="hierarchy" qsTypeId="urn:microsoft.com/office/officeart/2005/8/quickstyle/3d4" qsCatId="3D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9A843D32-60E6-4786-A057-74EDD0797A8B}">
      <dgm:prSet/>
      <dgm:spPr/>
      <dgm:t>
        <a:bodyPr/>
        <a:lstStyle/>
        <a:p>
          <a:r>
            <a:rPr lang="de-DE"/>
            <a:t>Jesus wuchs heran und seine Weisheit nahm zu. </a:t>
          </a:r>
          <a:endParaRPr lang="en-US"/>
        </a:p>
      </dgm:t>
    </dgm:pt>
    <dgm:pt modelId="{D1FA17EA-896E-42E4-A397-00DCFD7D8FE4}" type="parTrans" cxnId="{F71716BE-07C7-48A8-968E-9094F9C27883}">
      <dgm:prSet/>
      <dgm:spPr/>
      <dgm:t>
        <a:bodyPr/>
        <a:lstStyle/>
        <a:p>
          <a:endParaRPr lang="en-US"/>
        </a:p>
      </dgm:t>
    </dgm:pt>
    <dgm:pt modelId="{9BB454E6-0EFE-41F6-93EA-EB84842F84A2}" type="sibTrans" cxnId="{F71716BE-07C7-48A8-968E-9094F9C27883}">
      <dgm:prSet/>
      <dgm:spPr/>
      <dgm:t>
        <a:bodyPr/>
        <a:lstStyle/>
        <a:p>
          <a:endParaRPr lang="en-US"/>
        </a:p>
      </dgm:t>
    </dgm:pt>
    <dgm:pt modelId="{59BA993A-58BE-4739-A345-B0CE4F561BFA}">
      <dgm:prSet/>
      <dgm:spPr/>
      <dgm:t>
        <a:bodyPr/>
        <a:lstStyle/>
        <a:p>
          <a:r>
            <a:rPr lang="de-DE"/>
            <a:t>Jesus wurde wie wir als Mensch geboren und den Forderungen des Gesetzes unterstellt. </a:t>
          </a:r>
          <a:endParaRPr lang="en-US"/>
        </a:p>
      </dgm:t>
    </dgm:pt>
    <dgm:pt modelId="{9A94F70F-2C2E-4962-B44F-09D6BA634B29}" type="parTrans" cxnId="{3F904E87-6C5E-453F-93E6-5FFB2851FC80}">
      <dgm:prSet/>
      <dgm:spPr/>
      <dgm:t>
        <a:bodyPr/>
        <a:lstStyle/>
        <a:p>
          <a:endParaRPr lang="en-US"/>
        </a:p>
      </dgm:t>
    </dgm:pt>
    <dgm:pt modelId="{3C75CB3F-38FA-4EB9-ACEE-512DB62F2BF4}" type="sibTrans" cxnId="{3F904E87-6C5E-453F-93E6-5FFB2851FC80}">
      <dgm:prSet/>
      <dgm:spPr/>
      <dgm:t>
        <a:bodyPr/>
        <a:lstStyle/>
        <a:p>
          <a:endParaRPr lang="en-US"/>
        </a:p>
      </dgm:t>
    </dgm:pt>
    <dgm:pt modelId="{2FBE6BE8-B164-2247-88D3-13332DB033BC}" type="pres">
      <dgm:prSet presAssocID="{94384A2A-DFC3-4B18-98C6-D574945D605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2E1924A-2C5C-2C41-9F6C-FA7330D87FE3}" type="pres">
      <dgm:prSet presAssocID="{9A843D32-60E6-4786-A057-74EDD0797A8B}" presName="hierRoot1" presStyleCnt="0">
        <dgm:presLayoutVars>
          <dgm:hierBranch val="init"/>
        </dgm:presLayoutVars>
      </dgm:prSet>
      <dgm:spPr/>
    </dgm:pt>
    <dgm:pt modelId="{6A6F8EC8-D668-6D4E-9A03-6C50AD9AF4A0}" type="pres">
      <dgm:prSet presAssocID="{9A843D32-60E6-4786-A057-74EDD0797A8B}" presName="rootComposite1" presStyleCnt="0"/>
      <dgm:spPr/>
    </dgm:pt>
    <dgm:pt modelId="{31734E03-DDA9-0942-A716-204C69AFC0EB}" type="pres">
      <dgm:prSet presAssocID="{9A843D32-60E6-4786-A057-74EDD0797A8B}" presName="rootText1" presStyleLbl="node0" presStyleIdx="0" presStyleCnt="2">
        <dgm:presLayoutVars>
          <dgm:chPref val="3"/>
        </dgm:presLayoutVars>
      </dgm:prSet>
      <dgm:spPr/>
    </dgm:pt>
    <dgm:pt modelId="{06EB1FE2-EBB4-7840-A5C0-0C68EE4C4FBD}" type="pres">
      <dgm:prSet presAssocID="{9A843D32-60E6-4786-A057-74EDD0797A8B}" presName="rootConnector1" presStyleLbl="node1" presStyleIdx="0" presStyleCnt="0"/>
      <dgm:spPr/>
    </dgm:pt>
    <dgm:pt modelId="{E26DE8F0-AFBE-4D46-8789-7A07EB493694}" type="pres">
      <dgm:prSet presAssocID="{9A843D32-60E6-4786-A057-74EDD0797A8B}" presName="hierChild2" presStyleCnt="0"/>
      <dgm:spPr/>
    </dgm:pt>
    <dgm:pt modelId="{FE9721A2-3D15-0545-892C-41715DFDFE55}" type="pres">
      <dgm:prSet presAssocID="{9A843D32-60E6-4786-A057-74EDD0797A8B}" presName="hierChild3" presStyleCnt="0"/>
      <dgm:spPr/>
    </dgm:pt>
    <dgm:pt modelId="{A83C1AC8-C441-4041-93C2-28A39F569903}" type="pres">
      <dgm:prSet presAssocID="{59BA993A-58BE-4739-A345-B0CE4F561BFA}" presName="hierRoot1" presStyleCnt="0">
        <dgm:presLayoutVars>
          <dgm:hierBranch val="init"/>
        </dgm:presLayoutVars>
      </dgm:prSet>
      <dgm:spPr/>
    </dgm:pt>
    <dgm:pt modelId="{359AC8D9-1969-E543-B7FE-78D27549887B}" type="pres">
      <dgm:prSet presAssocID="{59BA993A-58BE-4739-A345-B0CE4F561BFA}" presName="rootComposite1" presStyleCnt="0"/>
      <dgm:spPr/>
    </dgm:pt>
    <dgm:pt modelId="{79166C27-84E3-5A47-B01F-921CCDBEDAFD}" type="pres">
      <dgm:prSet presAssocID="{59BA993A-58BE-4739-A345-B0CE4F561BFA}" presName="rootText1" presStyleLbl="node0" presStyleIdx="1" presStyleCnt="2">
        <dgm:presLayoutVars>
          <dgm:chPref val="3"/>
        </dgm:presLayoutVars>
      </dgm:prSet>
      <dgm:spPr/>
    </dgm:pt>
    <dgm:pt modelId="{CDCB9332-E45C-BA48-A5E8-B35A1A614F15}" type="pres">
      <dgm:prSet presAssocID="{59BA993A-58BE-4739-A345-B0CE4F561BFA}" presName="rootConnector1" presStyleLbl="node1" presStyleIdx="0" presStyleCnt="0"/>
      <dgm:spPr/>
    </dgm:pt>
    <dgm:pt modelId="{79028B60-B4FF-2340-B088-8F21CEEB239D}" type="pres">
      <dgm:prSet presAssocID="{59BA993A-58BE-4739-A345-B0CE4F561BFA}" presName="hierChild2" presStyleCnt="0"/>
      <dgm:spPr/>
    </dgm:pt>
    <dgm:pt modelId="{70B6319F-E379-0C4A-9DF9-BCE5299D4D98}" type="pres">
      <dgm:prSet presAssocID="{59BA993A-58BE-4739-A345-B0CE4F561BFA}" presName="hierChild3" presStyleCnt="0"/>
      <dgm:spPr/>
    </dgm:pt>
  </dgm:ptLst>
  <dgm:cxnLst>
    <dgm:cxn modelId="{8ABBE21C-9BCA-A342-8C5E-77727860DF02}" type="presOf" srcId="{59BA993A-58BE-4739-A345-B0CE4F561BFA}" destId="{CDCB9332-E45C-BA48-A5E8-B35A1A614F15}" srcOrd="1" destOrd="0" presId="urn:microsoft.com/office/officeart/2005/8/layout/orgChart1"/>
    <dgm:cxn modelId="{9AB8B227-CF93-D841-827E-F3D67373DB5C}" type="presOf" srcId="{9A843D32-60E6-4786-A057-74EDD0797A8B}" destId="{31734E03-DDA9-0942-A716-204C69AFC0EB}" srcOrd="0" destOrd="0" presId="urn:microsoft.com/office/officeart/2005/8/layout/orgChart1"/>
    <dgm:cxn modelId="{A70BFF48-1E50-BA46-976A-9CE921B5A617}" type="presOf" srcId="{9A843D32-60E6-4786-A057-74EDD0797A8B}" destId="{06EB1FE2-EBB4-7840-A5C0-0C68EE4C4FBD}" srcOrd="1" destOrd="0" presId="urn:microsoft.com/office/officeart/2005/8/layout/orgChart1"/>
    <dgm:cxn modelId="{C1B9EA58-DCB3-B44E-BEE9-C8F9A4F51798}" type="presOf" srcId="{59BA993A-58BE-4739-A345-B0CE4F561BFA}" destId="{79166C27-84E3-5A47-B01F-921CCDBEDAFD}" srcOrd="0" destOrd="0" presId="urn:microsoft.com/office/officeart/2005/8/layout/orgChart1"/>
    <dgm:cxn modelId="{3F904E87-6C5E-453F-93E6-5FFB2851FC80}" srcId="{94384A2A-DFC3-4B18-98C6-D574945D6050}" destId="{59BA993A-58BE-4739-A345-B0CE4F561BFA}" srcOrd="1" destOrd="0" parTransId="{9A94F70F-2C2E-4962-B44F-09D6BA634B29}" sibTransId="{3C75CB3F-38FA-4EB9-ACEE-512DB62F2BF4}"/>
    <dgm:cxn modelId="{F71716BE-07C7-48A8-968E-9094F9C27883}" srcId="{94384A2A-DFC3-4B18-98C6-D574945D6050}" destId="{9A843D32-60E6-4786-A057-74EDD0797A8B}" srcOrd="0" destOrd="0" parTransId="{D1FA17EA-896E-42E4-A397-00DCFD7D8FE4}" sibTransId="{9BB454E6-0EFE-41F6-93EA-EB84842F84A2}"/>
    <dgm:cxn modelId="{2A7488C1-4EC5-F943-84E7-2F40525E9835}" type="presOf" srcId="{94384A2A-DFC3-4B18-98C6-D574945D6050}" destId="{2FBE6BE8-B164-2247-88D3-13332DB033BC}" srcOrd="0" destOrd="0" presId="urn:microsoft.com/office/officeart/2005/8/layout/orgChart1"/>
    <dgm:cxn modelId="{8A9B0F40-5416-3B46-A016-5E06A2753732}" type="presParOf" srcId="{2FBE6BE8-B164-2247-88D3-13332DB033BC}" destId="{B2E1924A-2C5C-2C41-9F6C-FA7330D87FE3}" srcOrd="0" destOrd="0" presId="urn:microsoft.com/office/officeart/2005/8/layout/orgChart1"/>
    <dgm:cxn modelId="{16B545A9-6E17-684F-B93A-5EFA62397181}" type="presParOf" srcId="{B2E1924A-2C5C-2C41-9F6C-FA7330D87FE3}" destId="{6A6F8EC8-D668-6D4E-9A03-6C50AD9AF4A0}" srcOrd="0" destOrd="0" presId="urn:microsoft.com/office/officeart/2005/8/layout/orgChart1"/>
    <dgm:cxn modelId="{335B2FA4-9EB6-CE4B-873B-E3FC38DF8673}" type="presParOf" srcId="{6A6F8EC8-D668-6D4E-9A03-6C50AD9AF4A0}" destId="{31734E03-DDA9-0942-A716-204C69AFC0EB}" srcOrd="0" destOrd="0" presId="urn:microsoft.com/office/officeart/2005/8/layout/orgChart1"/>
    <dgm:cxn modelId="{40924000-FF5F-C245-8EE9-01377A2C6B64}" type="presParOf" srcId="{6A6F8EC8-D668-6D4E-9A03-6C50AD9AF4A0}" destId="{06EB1FE2-EBB4-7840-A5C0-0C68EE4C4FBD}" srcOrd="1" destOrd="0" presId="urn:microsoft.com/office/officeart/2005/8/layout/orgChart1"/>
    <dgm:cxn modelId="{778E4CB0-AE57-4540-B48E-CD051A4885FE}" type="presParOf" srcId="{B2E1924A-2C5C-2C41-9F6C-FA7330D87FE3}" destId="{E26DE8F0-AFBE-4D46-8789-7A07EB493694}" srcOrd="1" destOrd="0" presId="urn:microsoft.com/office/officeart/2005/8/layout/orgChart1"/>
    <dgm:cxn modelId="{99242063-DD21-9143-8770-97451650A7B8}" type="presParOf" srcId="{B2E1924A-2C5C-2C41-9F6C-FA7330D87FE3}" destId="{FE9721A2-3D15-0545-892C-41715DFDFE55}" srcOrd="2" destOrd="0" presId="urn:microsoft.com/office/officeart/2005/8/layout/orgChart1"/>
    <dgm:cxn modelId="{14D5AD3C-9FBA-604B-A69B-83FDAF273ECA}" type="presParOf" srcId="{2FBE6BE8-B164-2247-88D3-13332DB033BC}" destId="{A83C1AC8-C441-4041-93C2-28A39F569903}" srcOrd="1" destOrd="0" presId="urn:microsoft.com/office/officeart/2005/8/layout/orgChart1"/>
    <dgm:cxn modelId="{4FB2D8C2-58DB-8B4F-8685-FE2264F45EBD}" type="presParOf" srcId="{A83C1AC8-C441-4041-93C2-28A39F569903}" destId="{359AC8D9-1969-E543-B7FE-78D27549887B}" srcOrd="0" destOrd="0" presId="urn:microsoft.com/office/officeart/2005/8/layout/orgChart1"/>
    <dgm:cxn modelId="{8A80FBAC-132C-884A-9102-374EF125C2D6}" type="presParOf" srcId="{359AC8D9-1969-E543-B7FE-78D27549887B}" destId="{79166C27-84E3-5A47-B01F-921CCDBEDAFD}" srcOrd="0" destOrd="0" presId="urn:microsoft.com/office/officeart/2005/8/layout/orgChart1"/>
    <dgm:cxn modelId="{BAAF0360-9D77-8244-9681-43F4807F6498}" type="presParOf" srcId="{359AC8D9-1969-E543-B7FE-78D27549887B}" destId="{CDCB9332-E45C-BA48-A5E8-B35A1A614F15}" srcOrd="1" destOrd="0" presId="urn:microsoft.com/office/officeart/2005/8/layout/orgChart1"/>
    <dgm:cxn modelId="{904B8602-090F-0940-BE9C-46A074CD371D}" type="presParOf" srcId="{A83C1AC8-C441-4041-93C2-28A39F569903}" destId="{79028B60-B4FF-2340-B088-8F21CEEB239D}" srcOrd="1" destOrd="0" presId="urn:microsoft.com/office/officeart/2005/8/layout/orgChart1"/>
    <dgm:cxn modelId="{71940F22-217D-1946-9C3F-32C59E52EC3F}" type="presParOf" srcId="{A83C1AC8-C441-4041-93C2-28A39F569903}" destId="{70B6319F-E379-0C4A-9DF9-BCE5299D4D9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734E03-DDA9-0942-A716-204C69AFC0EB}">
      <dsp:nvSpPr>
        <dsp:cNvPr id="0" name=""/>
        <dsp:cNvSpPr/>
      </dsp:nvSpPr>
      <dsp:spPr>
        <a:xfrm>
          <a:off x="2535" y="986695"/>
          <a:ext cx="4755895" cy="237794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900" kern="1200"/>
            <a:t>Jesus wuchs heran und seine Weisheit nahm zu. </a:t>
          </a:r>
          <a:endParaRPr lang="en-US" sz="3900" kern="1200"/>
        </a:p>
      </dsp:txBody>
      <dsp:txXfrm>
        <a:off x="2535" y="986695"/>
        <a:ext cx="4755895" cy="2377947"/>
      </dsp:txXfrm>
    </dsp:sp>
    <dsp:sp modelId="{79166C27-84E3-5A47-B01F-921CCDBEDAFD}">
      <dsp:nvSpPr>
        <dsp:cNvPr id="0" name=""/>
        <dsp:cNvSpPr/>
      </dsp:nvSpPr>
      <dsp:spPr>
        <a:xfrm>
          <a:off x="5757169" y="986695"/>
          <a:ext cx="4755895" cy="237794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900" kern="1200"/>
            <a:t>Jesus wurde wie wir als Mensch geboren und den Forderungen des Gesetzes unterstellt. </a:t>
          </a:r>
          <a:endParaRPr lang="en-US" sz="3900" kern="1200"/>
        </a:p>
      </dsp:txBody>
      <dsp:txXfrm>
        <a:off x="5757169" y="986695"/>
        <a:ext cx="4755895" cy="23779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FC3D4C-AF95-137E-F86A-1467EEFF27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5E60887-88FF-BB41-AA7E-2C9972C60F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83E1758-B3DC-BBE1-FFD5-2C358D352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FF29-0443-394C-A074-364A62395397}" type="datetimeFigureOut">
              <a:rPr lang="de-DE" smtClean="0"/>
              <a:t>02.09.23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04C52D3-7930-E39B-0A9A-90C30B9A9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96DA5A-49A1-0DAC-8787-6A46589FC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F173-04F2-2548-A4AD-70D576156C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4542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3448A4-E1D1-6C8D-A29B-6B6FE277D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05F8269-D0DA-D3E1-C2C2-E030B01193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FFC7795-7EA4-94B7-DD58-7D1999655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FF29-0443-394C-A074-364A62395397}" type="datetimeFigureOut">
              <a:rPr lang="de-DE" smtClean="0"/>
              <a:t>02.09.23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0B6A1F3-A848-3F74-43AC-B8E313A41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1E5723-0B0A-3309-3704-338BB85F3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F173-04F2-2548-A4AD-70D576156C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4015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A1A63E8-8B97-C531-FF7F-8342EBD63B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469833D-FCDC-5C87-21F4-21EB776D04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A4C044C-AB1B-E887-FF30-EBB8BD03B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FF29-0443-394C-A074-364A62395397}" type="datetimeFigureOut">
              <a:rPr lang="de-DE" smtClean="0"/>
              <a:t>02.09.23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45A23BD-8F76-C46F-498E-B914A7FB9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5A64FE-E73A-C8A2-193C-F50C1C46B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F173-04F2-2548-A4AD-70D576156C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8615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37E14F-9899-26CA-93EA-B74205389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79B95CE-F659-05DA-1E09-A3FF9CB2F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93B7C08-45C9-99F9-5B28-168EF9825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FF29-0443-394C-A074-364A62395397}" type="datetimeFigureOut">
              <a:rPr lang="de-DE" smtClean="0"/>
              <a:t>02.09.23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15F734E-9A1B-CC80-8AC0-9A61EA046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E7A5980-BA50-A6EA-7705-9F59968C1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F173-04F2-2548-A4AD-70D576156C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8914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870933-0416-4A83-5A85-C8BF7F3A7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15D4DF5-5BEE-AA7B-D729-E7A10C8AA0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09FF39A-6237-245B-7DEB-ED06C89D9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FF29-0443-394C-A074-364A62395397}" type="datetimeFigureOut">
              <a:rPr lang="de-DE" smtClean="0"/>
              <a:t>02.09.23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96A83BE-E5FC-DF1D-BB13-29071D3F7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75F06B7-C9C0-D5FD-5727-92FEC4FC2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F173-04F2-2548-A4AD-70D576156C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744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496531-1DEC-C354-482F-CDBC214CA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44BB4A8-9254-3348-A6C1-1F83C1D6C4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0F58F68-AE27-D3EA-50FD-A9E6B37102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139E06A-AE85-2EF0-4A54-918BE753F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FF29-0443-394C-A074-364A62395397}" type="datetimeFigureOut">
              <a:rPr lang="de-DE" smtClean="0"/>
              <a:t>02.09.23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123D81B-ABFD-5C09-AE67-D785AAC85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F44F66E-39EF-003C-1C0B-266B18FE1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F173-04F2-2548-A4AD-70D576156C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3637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23B2C9-DFE8-C16D-4A2A-A43F39E48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2255A1B-22EC-EF7C-F068-A6AFC7606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70E18E3-8E7C-8666-CC8D-B7313E596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9D702FC-6E84-135A-3960-5BEC94501F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6645EE5-E7E4-85AB-DABE-E7AF2A7330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B8625E6-99E2-985C-00D7-31D79E9CF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FF29-0443-394C-A074-364A62395397}" type="datetimeFigureOut">
              <a:rPr lang="de-DE" smtClean="0"/>
              <a:t>02.09.23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B8C74E8-44FF-AC1C-68AA-5373902D8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B0F8D4C-1A80-39C9-C7D1-CB30B89FA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F173-04F2-2548-A4AD-70D576156C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5537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A50A67-85C1-0AB9-85B4-8F931106C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03FC0E0-04E6-7079-D7C8-B0E2C563E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FF29-0443-394C-A074-364A62395397}" type="datetimeFigureOut">
              <a:rPr lang="de-DE" smtClean="0"/>
              <a:t>02.09.23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2820F33-FE7B-6ED7-ECF5-57EE9CD79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F312F07-FFF5-D3A3-D039-C8BC71ED3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F173-04F2-2548-A4AD-70D576156C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926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8F8CF8-E1B3-461C-F27D-A3D5F847E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FF29-0443-394C-A074-364A62395397}" type="datetimeFigureOut">
              <a:rPr lang="de-DE" smtClean="0"/>
              <a:t>02.09.23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E3C3A3C-3437-8D36-22E0-79299DEEE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29CCEBB-8B0E-9850-ABBF-5D7F6DED6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F173-04F2-2548-A4AD-70D576156C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5381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B7660C-B214-763D-7F76-099DB232D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7CA52D5-7E70-B3B2-EE98-F0BBF6BA9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4F500A3-FA9C-A521-38D7-371C8B9E28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A6134D3-3F88-B3B1-2F7B-E921017B2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FF29-0443-394C-A074-364A62395397}" type="datetimeFigureOut">
              <a:rPr lang="de-DE" smtClean="0"/>
              <a:t>02.09.23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F65BD4E-459E-F255-76D3-873DAA833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2144E5A-CADE-6FF0-025B-31AC4CA72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F173-04F2-2548-A4AD-70D576156C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5178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CED50E-C135-0269-BCF3-B5DA70A13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3E22920-3147-ECD0-3301-C643B04728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53E08C6-3F5E-E583-B090-24D857EEB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7054C12-AEA2-5AE2-F2C1-BFFA72A56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FF29-0443-394C-A074-364A62395397}" type="datetimeFigureOut">
              <a:rPr lang="de-DE" smtClean="0"/>
              <a:t>02.09.23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E839069-0103-33A9-1E2E-FEFD5C2D4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779FA6A-F856-FD02-364B-C1F010720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F173-04F2-2548-A4AD-70D576156C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0283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6EB6254-9124-6E5D-7FC8-FA6FBEB43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0B8A133-CF6F-B56D-3D52-2A33FDB17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FF2AAF7-8D2F-93FD-0142-5262980A89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AFF29-0443-394C-A074-364A62395397}" type="datetimeFigureOut">
              <a:rPr lang="de-DE" smtClean="0"/>
              <a:t>02.09.23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AF9F678-C4CB-7837-4AD2-28409CBD91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145E278-7416-50D7-4727-FE1CEC38F3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0F173-04F2-2548-A4AD-70D576156C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8049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Winkelansicht einer Felsformation">
            <a:extLst>
              <a:ext uri="{FF2B5EF4-FFF2-40B4-BE49-F238E27FC236}">
                <a16:creationId xmlns:a16="http://schemas.microsoft.com/office/drawing/2014/main" id="{BC5A8B4E-7D03-ED4F-2670-62B8E27E6A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0686" b="3306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5C42D9E-6748-1C2D-EF44-2AC0E7BF4A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de-DE">
                <a:solidFill>
                  <a:srgbClr val="FFFFFF"/>
                </a:solidFill>
              </a:rPr>
              <a:t>Kann Jesus nachvollziehen, wie es mir gerade geht?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228E697-261B-B4C8-7E4C-B2221E7D5D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343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3" name="Rectangle 309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 descr="Das Kreuz befreit - Evangelische Freikirche">
            <a:extLst>
              <a:ext uri="{FF2B5EF4-FFF2-40B4-BE49-F238E27FC236}">
                <a16:creationId xmlns:a16="http://schemas.microsoft.com/office/drawing/2014/main" id="{80088CAB-5813-CD8D-14B4-74CAFE5FD8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6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5" name="Rectangle 309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16940E8-584F-59E7-1A7D-2176DCF53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75" y="424502"/>
            <a:ext cx="3822189" cy="1899912"/>
          </a:xfrm>
        </p:spPr>
        <p:txBody>
          <a:bodyPr>
            <a:normAutofit/>
          </a:bodyPr>
          <a:lstStyle/>
          <a:p>
            <a:r>
              <a:rPr lang="de-DE" sz="4000" dirty="0"/>
              <a:t>Hebräer 1:3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27DDE9C-88EC-CF32-3BDF-534D80B0F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434201"/>
            <a:ext cx="5257799" cy="37427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400" dirty="0"/>
              <a:t>In dem Sohn zeigt sich die göttliche Herrlichkeit seines Vaters, denn er ist ganz und gar </a:t>
            </a:r>
            <a:r>
              <a:rPr lang="de-DE" sz="2400" b="1" dirty="0"/>
              <a:t>Gottes Ebenbild</a:t>
            </a:r>
            <a:r>
              <a:rPr lang="de-DE" sz="2400" dirty="0"/>
              <a:t>. Sein Wort ist die Kraft, die das Weltall zusammenhält. </a:t>
            </a:r>
          </a:p>
          <a:p>
            <a:pPr marL="0" indent="0">
              <a:buNone/>
            </a:pPr>
            <a:r>
              <a:rPr lang="de-DE" sz="2400" dirty="0"/>
              <a:t>Durch </a:t>
            </a:r>
            <a:r>
              <a:rPr lang="de-DE" sz="2400" b="1" dirty="0"/>
              <a:t>seinen Tod hat er uns von unserer Schuld befreit </a:t>
            </a:r>
            <a:r>
              <a:rPr lang="de-DE" sz="2400" dirty="0"/>
              <a:t>und nun den Ehrenplatz im Himmel eingenommen, an der rechten Seite Gottes, dem alle Macht gehört.</a:t>
            </a:r>
          </a:p>
        </p:txBody>
      </p:sp>
    </p:spTree>
    <p:extLst>
      <p:ext uri="{BB962C8B-B14F-4D97-AF65-F5344CB8AC3E}">
        <p14:creationId xmlns:p14="http://schemas.microsoft.com/office/powerpoint/2010/main" val="1486807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Winkelansicht einer Felsformation">
            <a:extLst>
              <a:ext uri="{FF2B5EF4-FFF2-40B4-BE49-F238E27FC236}">
                <a16:creationId xmlns:a16="http://schemas.microsoft.com/office/drawing/2014/main" id="{461B89A5-A0B3-2C14-75A7-5F8CA32CA1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0680" r="-1" b="33056"/>
          <a:stretch/>
        </p:blipFill>
        <p:spPr>
          <a:xfrm>
            <a:off x="0" y="10"/>
            <a:ext cx="1218893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BEB4BC9-11BA-311E-7E26-531603584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175" y="1897380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br>
              <a:rPr lang="de-DE" sz="6600" dirty="0"/>
            </a:b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6981569-85CB-D3CC-B227-1362894674FE}"/>
              </a:ext>
            </a:extLst>
          </p:cNvPr>
          <p:cNvSpPr txBox="1"/>
          <p:nvPr/>
        </p:nvSpPr>
        <p:spPr>
          <a:xfrm>
            <a:off x="493765" y="1671256"/>
            <a:ext cx="1120139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6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3. Hat Jesus menschliche Eigenschaften? </a:t>
            </a:r>
          </a:p>
        </p:txBody>
      </p:sp>
    </p:spTree>
    <p:extLst>
      <p:ext uri="{BB962C8B-B14F-4D97-AF65-F5344CB8AC3E}">
        <p14:creationId xmlns:p14="http://schemas.microsoft.com/office/powerpoint/2010/main" val="268581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in Bild, das Blau, Electric Blue (Farbe), Screenshot, Licht enthält.&#10;&#10;Automatisch generierte Beschreibung">
            <a:extLst>
              <a:ext uri="{FF2B5EF4-FFF2-40B4-BE49-F238E27FC236}">
                <a16:creationId xmlns:a16="http://schemas.microsoft.com/office/drawing/2014/main" id="{32823DA1-F076-B246-DBEC-8AF93D1C72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444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57DBB023-AC0C-7613-C0C1-1D43B7305E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17180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06917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44F98E8-4587-24FD-908F-84A44176D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466" y="609600"/>
            <a:ext cx="4140014" cy="1330839"/>
          </a:xfrm>
        </p:spPr>
        <p:txBody>
          <a:bodyPr>
            <a:normAutofit/>
          </a:bodyPr>
          <a:lstStyle/>
          <a:p>
            <a:r>
              <a:rPr lang="de-DE" dirty="0"/>
              <a:t>Kolosser 1</a:t>
            </a:r>
          </a:p>
        </p:txBody>
      </p:sp>
      <p:pic>
        <p:nvPicPr>
          <p:cNvPr id="4" name="Picture 2" descr="Das Kreuz Foto &amp; Bild | landschaft, berge, emotionen Bilder auf  fotocommunity">
            <a:extLst>
              <a:ext uri="{FF2B5EF4-FFF2-40B4-BE49-F238E27FC236}">
                <a16:creationId xmlns:a16="http://schemas.microsoft.com/office/drawing/2014/main" id="{C539F2ED-DDDA-8683-BA11-7F7EDFD06A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0" r="12854" b="-1"/>
          <a:stretch/>
        </p:blipFill>
        <p:spPr bwMode="auto"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C120C0-099D-44CD-7610-CB29E4A84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7553" y="2162262"/>
            <a:ext cx="5185840" cy="4473913"/>
          </a:xfrm>
        </p:spPr>
        <p:txBody>
          <a:bodyPr>
            <a:normAutofit lnSpcReduction="10000"/>
          </a:bodyPr>
          <a:lstStyle/>
          <a:p>
            <a:r>
              <a:rPr lang="de-DE" sz="2400" dirty="0"/>
              <a:t>Er ist der Ursprung allen Lebens und zugleich der Erste, der vom Tod zu einem unvergänglichen Leben auferstand. So sollte er in jeder Hinsicht an erster Stelle stehen. </a:t>
            </a:r>
            <a:r>
              <a:rPr lang="de-DE" sz="2400" b="1" dirty="0"/>
              <a:t>Denn Gott hat beschlossen, mit seiner ganzen Fülle in ihm zu wohnen </a:t>
            </a:r>
            <a:r>
              <a:rPr lang="de-DE" sz="2400" dirty="0"/>
              <a:t>und alles im Himmel und auf der Erde durch ihn mit sich zu versöhnen. Ja, Gott hat Frieden gestiftet, als Jesus am Kreuz sein Blut vergoss.  </a:t>
            </a:r>
          </a:p>
          <a:p>
            <a:pPr marL="0" indent="0">
              <a:buNone/>
            </a:pPr>
            <a:endParaRPr lang="de-DE" sz="1900" i="1" dirty="0">
              <a:solidFill>
                <a:srgbClr val="0070C0"/>
              </a:solidFill>
            </a:endParaRPr>
          </a:p>
          <a:p>
            <a:r>
              <a:rPr lang="de-DE" sz="2400" i="1" dirty="0">
                <a:solidFill>
                  <a:srgbClr val="0070C0"/>
                </a:solidFill>
                <a:latin typeface="Bradley Hand" pitchFamily="2" charset="77"/>
              </a:rPr>
              <a:t>Was hat das mit uns zu tun?</a:t>
            </a:r>
          </a:p>
        </p:txBody>
      </p:sp>
    </p:spTree>
    <p:extLst>
      <p:ext uri="{BB962C8B-B14F-4D97-AF65-F5344CB8AC3E}">
        <p14:creationId xmlns:p14="http://schemas.microsoft.com/office/powerpoint/2010/main" val="4266368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Das Kreuz Foto &amp; Bild | landschaft, berge, emotionen Bilder auf  fotocommunity">
            <a:extLst>
              <a:ext uri="{FF2B5EF4-FFF2-40B4-BE49-F238E27FC236}">
                <a16:creationId xmlns:a16="http://schemas.microsoft.com/office/drawing/2014/main" id="{73C21A7F-2AA0-A4F5-CD47-C0084F2705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9" r="12855" b="-1"/>
          <a:stretch/>
        </p:blipFill>
        <p:spPr bwMode="auto">
          <a:xfrm>
            <a:off x="-614343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D724224-3650-D608-B1FE-71D2CF695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6090" y="714376"/>
            <a:ext cx="5614987" cy="5731213"/>
          </a:xfrm>
        </p:spPr>
        <p:txBody>
          <a:bodyPr>
            <a:normAutofit/>
          </a:bodyPr>
          <a:lstStyle/>
          <a:p>
            <a:r>
              <a:rPr lang="de-DE" sz="2400" dirty="0"/>
              <a:t>Auch ihr wusstet früher nicht, was es bedeutet, mit Gott zu leben; ihr wart seine Feinde durch alles Böse, das ihr gedacht und getan habt.</a:t>
            </a:r>
          </a:p>
          <a:p>
            <a:pPr marL="0" indent="0">
              <a:buNone/>
            </a:pPr>
            <a:endParaRPr lang="de-DE" sz="2400" dirty="0"/>
          </a:p>
          <a:p>
            <a:r>
              <a:rPr lang="de-DE" sz="2400" i="1" dirty="0">
                <a:solidFill>
                  <a:srgbClr val="0070C0"/>
                </a:solidFill>
                <a:latin typeface="Bradley Hand" pitchFamily="2" charset="77"/>
              </a:rPr>
              <a:t>Und was hat Jesus getan?</a:t>
            </a:r>
          </a:p>
          <a:p>
            <a:pPr marL="0" indent="0">
              <a:buNone/>
            </a:pPr>
            <a:endParaRPr lang="de-DE" sz="2400" i="1" dirty="0">
              <a:solidFill>
                <a:srgbClr val="0070C0"/>
              </a:solidFill>
              <a:latin typeface="Bradley Hand" pitchFamily="2" charset="77"/>
            </a:endParaRPr>
          </a:p>
          <a:p>
            <a:r>
              <a:rPr lang="de-DE" sz="2400" dirty="0"/>
              <a:t>Doch indem </a:t>
            </a:r>
            <a:r>
              <a:rPr lang="de-DE" sz="2400" b="1" dirty="0"/>
              <a:t>Christus Mensch wurde </a:t>
            </a:r>
            <a:r>
              <a:rPr lang="de-DE" sz="2400" dirty="0"/>
              <a:t>und am Kreuz starb, hat Gott euch mit sich selbst versöhnt. Jetzt gehören wir zu Gott und stehen befreit von aller Sünde und Schuld vor ihm da. </a:t>
            </a:r>
          </a:p>
        </p:txBody>
      </p:sp>
    </p:spTree>
    <p:extLst>
      <p:ext uri="{BB962C8B-B14F-4D97-AF65-F5344CB8AC3E}">
        <p14:creationId xmlns:p14="http://schemas.microsoft.com/office/powerpoint/2010/main" val="3865367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07A6038D-CE73-76F4-663D-CB9E546C16E6}"/>
              </a:ext>
            </a:extLst>
          </p:cNvPr>
          <p:cNvSpPr txBox="1"/>
          <p:nvPr/>
        </p:nvSpPr>
        <p:spPr>
          <a:xfrm>
            <a:off x="1578769" y="1485901"/>
            <a:ext cx="852249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800" i="1" dirty="0">
                <a:solidFill>
                  <a:srgbClr val="0070C0"/>
                </a:solidFill>
                <a:latin typeface="Bradley Hand" pitchFamily="2" charset="77"/>
              </a:rPr>
              <a:t>Was können wir nun tun?</a:t>
            </a:r>
          </a:p>
          <a:p>
            <a:pPr algn="ctr"/>
            <a:endParaRPr lang="de-DE" sz="2400" i="1" dirty="0">
              <a:solidFill>
                <a:srgbClr val="0070C0"/>
              </a:solidFill>
              <a:latin typeface="Bradley Hand" pitchFamily="2" charset="77"/>
            </a:endParaRPr>
          </a:p>
          <a:p>
            <a:pPr algn="ctr"/>
            <a:endParaRPr lang="de-DE" sz="2400" i="1" dirty="0">
              <a:solidFill>
                <a:srgbClr val="0070C0"/>
              </a:solidFill>
              <a:latin typeface="Bradley Hand" pitchFamily="2" charset="77"/>
            </a:endParaRPr>
          </a:p>
          <a:p>
            <a:pPr algn="ctr"/>
            <a:r>
              <a:rPr lang="de-DE" sz="2400" dirty="0"/>
              <a:t>Wichtig ist aber, dass ihr auch weiterhin fest und unerschütterlich in eurem Glauben bleibt. </a:t>
            </a:r>
            <a:r>
              <a:rPr lang="de-DE" sz="2400" dirty="0">
                <a:highlight>
                  <a:srgbClr val="FFFF00"/>
                </a:highlight>
              </a:rPr>
              <a:t>Lasst euch durch nichts davon abbringen! </a:t>
            </a:r>
            <a:r>
              <a:rPr lang="de-DE" sz="2400" b="1" dirty="0"/>
              <a:t>Keine Macht der Erde soll euch die Hoffnung rauben</a:t>
            </a:r>
            <a:r>
              <a:rPr lang="de-DE" sz="2400" dirty="0"/>
              <a:t>, die Gott euch durch seine </a:t>
            </a:r>
            <a:r>
              <a:rPr lang="de-DE" sz="2400" b="1" dirty="0"/>
              <a:t>rettende Botschaft </a:t>
            </a:r>
            <a:r>
              <a:rPr lang="de-DE" sz="2400" dirty="0"/>
              <a:t>geschenkt hat. Ihr habt sie gehört, und sie ist überall in der Welt verkündet worden.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09AF5A1-FC4A-9049-85B7-2A715D2AD0E1}"/>
              </a:ext>
            </a:extLst>
          </p:cNvPr>
          <p:cNvSpPr txBox="1"/>
          <p:nvPr/>
        </p:nvSpPr>
        <p:spPr>
          <a:xfrm>
            <a:off x="9404491" y="5372099"/>
            <a:ext cx="1755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Kolosser 1 </a:t>
            </a:r>
          </a:p>
        </p:txBody>
      </p:sp>
    </p:spTree>
    <p:extLst>
      <p:ext uri="{BB962C8B-B14F-4D97-AF65-F5344CB8AC3E}">
        <p14:creationId xmlns:p14="http://schemas.microsoft.com/office/powerpoint/2010/main" val="2374517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Winkelansicht einer Felsformation">
            <a:extLst>
              <a:ext uri="{FF2B5EF4-FFF2-40B4-BE49-F238E27FC236}">
                <a16:creationId xmlns:a16="http://schemas.microsoft.com/office/drawing/2014/main" id="{461B89A5-A0B3-2C14-75A7-5F8CA32CA1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0680" r="-1" b="33056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BEB4BC9-11BA-311E-7E26-531603584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76" y="1901952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</a:rPr>
              <a:t>4. </a:t>
            </a:r>
            <a:r>
              <a:rPr lang="en-US" sz="6600" dirty="0" err="1">
                <a:solidFill>
                  <a:schemeClr val="bg1"/>
                </a:solidFill>
              </a:rPr>
              <a:t>Kann</a:t>
            </a:r>
            <a:r>
              <a:rPr lang="en-US" sz="6600" dirty="0">
                <a:solidFill>
                  <a:schemeClr val="bg1"/>
                </a:solidFill>
              </a:rPr>
              <a:t> Jesus </a:t>
            </a:r>
            <a:r>
              <a:rPr lang="en-US" sz="6600" dirty="0" err="1">
                <a:solidFill>
                  <a:schemeClr val="bg1"/>
                </a:solidFill>
              </a:rPr>
              <a:t>meine</a:t>
            </a:r>
            <a:r>
              <a:rPr lang="en-US" sz="6600" dirty="0">
                <a:solidFill>
                  <a:schemeClr val="bg1"/>
                </a:solidFill>
              </a:rPr>
              <a:t> </a:t>
            </a:r>
            <a:r>
              <a:rPr lang="en-US" sz="6600" dirty="0" err="1">
                <a:solidFill>
                  <a:schemeClr val="bg1"/>
                </a:solidFill>
              </a:rPr>
              <a:t>Versuchungen</a:t>
            </a:r>
            <a:r>
              <a:rPr lang="en-US" sz="6600" dirty="0">
                <a:solidFill>
                  <a:schemeClr val="bg1"/>
                </a:solidFill>
              </a:rPr>
              <a:t> verstehen?</a:t>
            </a:r>
            <a:br>
              <a:rPr lang="en-US" sz="6600" dirty="0">
                <a:solidFill>
                  <a:schemeClr val="bg1"/>
                </a:solidFill>
              </a:rPr>
            </a:b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F1E5B5A-D150-44B6-FD89-6A513A70DC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7048" y="4599432"/>
            <a:ext cx="9144000" cy="1536192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618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D216DE-E43E-E790-AE7A-09AD848C9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Hebräer 4: 15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C46E5F-3190-6BC7-DE94-94ABCCDA8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dirty="0"/>
              <a:t>Er, der Sohn Gottes (…) gehört nicht zu denen, die unsere Schwächen nicht verstehen und zu keinem Mitleiden fähig sind. </a:t>
            </a:r>
          </a:p>
          <a:p>
            <a:pPr marL="0" indent="0">
              <a:buNone/>
            </a:pPr>
            <a:r>
              <a:rPr lang="de-DE" sz="3200" dirty="0"/>
              <a:t>Jesus Christus musste mit </a:t>
            </a:r>
            <a:r>
              <a:rPr lang="de-DE" sz="3200" b="1" dirty="0"/>
              <a:t>denselben Versuchungen kämpfen </a:t>
            </a:r>
            <a:r>
              <a:rPr lang="de-DE" sz="3200" dirty="0"/>
              <a:t>wie wir, doch im Gegensatz zu uns hat er nie gesündigt. </a:t>
            </a:r>
          </a:p>
        </p:txBody>
      </p:sp>
    </p:spTree>
    <p:extLst>
      <p:ext uri="{BB962C8B-B14F-4D97-AF65-F5344CB8AC3E}">
        <p14:creationId xmlns:p14="http://schemas.microsoft.com/office/powerpoint/2010/main" val="3280482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Winkelansicht einer Felsformation">
            <a:extLst>
              <a:ext uri="{FF2B5EF4-FFF2-40B4-BE49-F238E27FC236}">
                <a16:creationId xmlns:a16="http://schemas.microsoft.com/office/drawing/2014/main" id="{9E1DD045-657E-1F01-45B1-4A5BCAE161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40" r="1" b="26717"/>
          <a:stretch/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9688584-1D94-8D9F-E3C0-3CF42C13F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0" y="1045597"/>
            <a:ext cx="3633746" cy="1588422"/>
          </a:xfrm>
        </p:spPr>
        <p:txBody>
          <a:bodyPr anchor="b">
            <a:normAutofit/>
          </a:bodyPr>
          <a:lstStyle/>
          <a:p>
            <a:r>
              <a:rPr lang="de-DE" sz="3600" b="1" dirty="0"/>
              <a:t>Philipper 2 : 1 -11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2B22F9-2E95-3602-A96D-4D94881A4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9" y="2722729"/>
            <a:ext cx="3633747" cy="2700062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de-DE" sz="2000" dirty="0"/>
              <a:t>Wie wurde der Brief eröffnet? </a:t>
            </a:r>
          </a:p>
          <a:p>
            <a:pPr marL="514350" indent="-514350">
              <a:buAutoNum type="arabicPeriod"/>
            </a:pPr>
            <a:r>
              <a:rPr lang="de-DE" sz="2000" dirty="0"/>
              <a:t>Was hat Jesus aufgegeben?</a:t>
            </a:r>
          </a:p>
          <a:p>
            <a:pPr marL="514350" indent="-514350">
              <a:buAutoNum type="arabicPeriod"/>
            </a:pPr>
            <a:r>
              <a:rPr lang="de-DE" sz="2000" dirty="0"/>
              <a:t>Hat Jesus menschliche Eigenschaften? </a:t>
            </a:r>
          </a:p>
          <a:p>
            <a:pPr marL="514350" indent="-514350">
              <a:buAutoNum type="arabicPeriod"/>
            </a:pPr>
            <a:r>
              <a:rPr lang="de-DE" sz="2000" dirty="0"/>
              <a:t>Kann Jesus meine Versuchungen verstehen?</a:t>
            </a:r>
          </a:p>
          <a:p>
            <a:pPr marL="514350" indent="-514350">
              <a:buAutoNum type="arabicPeriod"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43247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Winkelansicht einer Felsformation">
            <a:extLst>
              <a:ext uri="{FF2B5EF4-FFF2-40B4-BE49-F238E27FC236}">
                <a16:creationId xmlns:a16="http://schemas.microsoft.com/office/drawing/2014/main" id="{461B89A5-A0B3-2C14-75A7-5F8CA32CA1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0680" r="-1" b="33056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BEB4BC9-11BA-311E-7E26-531603584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175" y="1897380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de-DE" sz="6600" dirty="0">
                <a:solidFill>
                  <a:schemeClr val="bg1"/>
                </a:solidFill>
              </a:rPr>
              <a:t>1. Wie wurde der Brief eröffnet</a:t>
            </a:r>
            <a:r>
              <a:rPr lang="en-US" sz="6600" dirty="0">
                <a:solidFill>
                  <a:schemeClr val="bg1"/>
                </a:solidFill>
              </a:rPr>
              <a:t>?</a:t>
            </a:r>
            <a:br>
              <a:rPr lang="en-US" sz="6600" dirty="0">
                <a:solidFill>
                  <a:schemeClr val="bg1"/>
                </a:solidFill>
              </a:rPr>
            </a:b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64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Ein Bild, das Zeichnung, Entwurf, Mann, Menschliches Gesicht enthält.&#10;&#10;Automatisch generierte Beschreibung">
            <a:extLst>
              <a:ext uri="{FF2B5EF4-FFF2-40B4-BE49-F238E27FC236}">
                <a16:creationId xmlns:a16="http://schemas.microsoft.com/office/drawing/2014/main" id="{BC9C70CD-D3A9-37E2-B018-3BC43DEE9BA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57200" y="368300"/>
            <a:ext cx="11277600" cy="580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386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Zeichnung, Cartoon, Schrift enthält.&#10;&#10;Automatisch generierte Beschreibung">
            <a:extLst>
              <a:ext uri="{FF2B5EF4-FFF2-40B4-BE49-F238E27FC236}">
                <a16:creationId xmlns:a16="http://schemas.microsoft.com/office/drawing/2014/main" id="{B050F139-74BB-1021-9CC9-61052FC45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05" y="260472"/>
            <a:ext cx="12204701" cy="633705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B019D26-5578-277E-A55C-1A7DDE6D0576}"/>
              </a:ext>
            </a:extLst>
          </p:cNvPr>
          <p:cNvSpPr txBox="1"/>
          <p:nvPr/>
        </p:nvSpPr>
        <p:spPr>
          <a:xfrm rot="20151026">
            <a:off x="11376508" y="3296858"/>
            <a:ext cx="7425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b="1" dirty="0">
                <a:latin typeface="Comic Sans MS" panose="030F09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23275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Winkelansicht einer Felsformation">
            <a:extLst>
              <a:ext uri="{FF2B5EF4-FFF2-40B4-BE49-F238E27FC236}">
                <a16:creationId xmlns:a16="http://schemas.microsoft.com/office/drawing/2014/main" id="{461B89A5-A0B3-2C14-75A7-5F8CA32CA1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0680" r="-1" b="33056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BEB4BC9-11BA-311E-7E26-531603584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175" y="1897380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de-DE" sz="6600" dirty="0">
                <a:solidFill>
                  <a:schemeClr val="bg1"/>
                </a:solidFill>
              </a:rPr>
              <a:t>2. Was hat Jesus aufgegeben?</a:t>
            </a:r>
            <a:br>
              <a:rPr lang="en-US" sz="6600" dirty="0">
                <a:solidFill>
                  <a:schemeClr val="bg1"/>
                </a:solidFill>
              </a:rPr>
            </a:b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55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192931-454C-0479-52FB-3F664FC70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de-DE" sz="5400"/>
              <a:t>Johannes 5:18 </a:t>
            </a:r>
          </a:p>
        </p:txBody>
      </p:sp>
      <p:pic>
        <p:nvPicPr>
          <p:cNvPr id="5" name="Picture 4" descr="Treppenaufgang und Säulen eines majestätischen Stadtgebäudes">
            <a:extLst>
              <a:ext uri="{FF2B5EF4-FFF2-40B4-BE49-F238E27FC236}">
                <a16:creationId xmlns:a16="http://schemas.microsoft.com/office/drawing/2014/main" id="{121B1E65-AEDF-939B-0C00-DCF9F7458A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60" r="28509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A097A1E-34F2-C065-22E2-4C49A2729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3200" dirty="0"/>
              <a:t>Nachdem Jesus an einem Sabbat heilte, waren die Pharisäer noch fester entschlossen, ihn zu töten. Denn Jesus (…) behauptete sogar, dass </a:t>
            </a:r>
            <a:r>
              <a:rPr lang="de-DE" sz="3200" b="1" dirty="0"/>
              <a:t>Gott sein Vater </a:t>
            </a:r>
            <a:r>
              <a:rPr lang="de-DE" sz="3200" dirty="0"/>
              <a:t>sei, und stellte sich so mit </a:t>
            </a:r>
            <a:r>
              <a:rPr lang="de-DE" sz="3200" b="1" dirty="0"/>
              <a:t>Gott auf eine Stufe.</a:t>
            </a:r>
          </a:p>
        </p:txBody>
      </p:sp>
    </p:spTree>
    <p:extLst>
      <p:ext uri="{BB962C8B-B14F-4D97-AF65-F5344CB8AC3E}">
        <p14:creationId xmlns:p14="http://schemas.microsoft.com/office/powerpoint/2010/main" val="3218398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5E75668-E1A7-768C-5F4D-EFE81BEBF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de-DE" sz="5400"/>
              <a:t>Johannes 10:38 </a:t>
            </a:r>
          </a:p>
        </p:txBody>
      </p:sp>
      <p:pic>
        <p:nvPicPr>
          <p:cNvPr id="1026" name="Picture 2" descr="The Secret to a Fulfilling Life | Psychology Today">
            <a:extLst>
              <a:ext uri="{FF2B5EF4-FFF2-40B4-BE49-F238E27FC236}">
                <a16:creationId xmlns:a16="http://schemas.microsoft.com/office/drawing/2014/main" id="{71FCD6EF-7B58-33EA-8208-B8E3E647CC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7" r="37049" b="-1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9DFD72-549E-2767-51EF-7C6588778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2200" dirty="0"/>
          </a:p>
          <a:p>
            <a:pPr marL="0" indent="0">
              <a:buNone/>
            </a:pPr>
            <a:r>
              <a:rPr lang="de-DE" sz="2200" dirty="0"/>
              <a:t>… Der Vater lebt in mir und ich lebe im Vater.</a:t>
            </a:r>
          </a:p>
        </p:txBody>
      </p:sp>
    </p:spTree>
    <p:extLst>
      <p:ext uri="{BB962C8B-B14F-4D97-AF65-F5344CB8AC3E}">
        <p14:creationId xmlns:p14="http://schemas.microsoft.com/office/powerpoint/2010/main" val="106835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8ADBC96-C0D1-7F73-840F-AC01EB1BB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de-DE" sz="5400" dirty="0"/>
              <a:t>Johannes 14:9</a:t>
            </a:r>
          </a:p>
        </p:txBody>
      </p:sp>
      <p:pic>
        <p:nvPicPr>
          <p:cNvPr id="2050" name="Picture 2" descr="Störung im Sprachverständnis – Wenn ein Kind Sprache nicht richtig versteht  - Sprachschatz entwickeln - montima">
            <a:extLst>
              <a:ext uri="{FF2B5EF4-FFF2-40B4-BE49-F238E27FC236}">
                <a16:creationId xmlns:a16="http://schemas.microsoft.com/office/drawing/2014/main" id="{92E32EFD-B494-BC54-2EBA-EC798AA066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5388"/>
          <a:stretch/>
        </p:blipFill>
        <p:spPr bwMode="auto"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E4420BD-6C3E-FF44-C601-8C894B2C4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dirty="0"/>
              <a:t>Jesus antwortete: Nun bin ich so lange mit euch zusammen gewesen, Philippus, und du kennst mich immer noch nicht? </a:t>
            </a:r>
          </a:p>
          <a:p>
            <a:pPr marL="0" indent="0">
              <a:buNone/>
            </a:pPr>
            <a:r>
              <a:rPr lang="de-DE" dirty="0"/>
              <a:t>Wer mich gesehen hat, hat den Vater gesehen. </a:t>
            </a:r>
          </a:p>
          <a:p>
            <a:pPr marL="0" indent="0">
              <a:buNone/>
            </a:pPr>
            <a:r>
              <a:rPr lang="de-DE" dirty="0"/>
              <a:t>Wie kannst du dann sagen: „Zeige uns den Vater“? </a:t>
            </a:r>
          </a:p>
        </p:txBody>
      </p:sp>
    </p:spTree>
    <p:extLst>
      <p:ext uri="{BB962C8B-B14F-4D97-AF65-F5344CB8AC3E}">
        <p14:creationId xmlns:p14="http://schemas.microsoft.com/office/powerpoint/2010/main" val="1435419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529</Words>
  <Application>Microsoft Macintosh PowerPoint</Application>
  <PresentationFormat>Breitbild</PresentationFormat>
  <Paragraphs>43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4" baseType="lpstr">
      <vt:lpstr>Meiryo</vt:lpstr>
      <vt:lpstr>Arial</vt:lpstr>
      <vt:lpstr>Bradley Hand</vt:lpstr>
      <vt:lpstr>Calibri</vt:lpstr>
      <vt:lpstr>Calibri Light</vt:lpstr>
      <vt:lpstr>Comic Sans MS</vt:lpstr>
      <vt:lpstr>Office</vt:lpstr>
      <vt:lpstr>Kann Jesus nachvollziehen, wie es mir gerade geht? </vt:lpstr>
      <vt:lpstr>Philipper 2 : 1 -11 </vt:lpstr>
      <vt:lpstr>1. Wie wurde der Brief eröffnet? </vt:lpstr>
      <vt:lpstr>PowerPoint-Präsentation</vt:lpstr>
      <vt:lpstr>PowerPoint-Präsentation</vt:lpstr>
      <vt:lpstr>2. Was hat Jesus aufgegeben? </vt:lpstr>
      <vt:lpstr>Johannes 5:18 </vt:lpstr>
      <vt:lpstr>Johannes 10:38 </vt:lpstr>
      <vt:lpstr>Johannes 14:9</vt:lpstr>
      <vt:lpstr>Hebräer 1:3 </vt:lpstr>
      <vt:lpstr> </vt:lpstr>
      <vt:lpstr>PowerPoint-Präsentation</vt:lpstr>
      <vt:lpstr>Kolosser 1</vt:lpstr>
      <vt:lpstr>PowerPoint-Präsentation</vt:lpstr>
      <vt:lpstr>PowerPoint-Präsentation</vt:lpstr>
      <vt:lpstr>4. Kann Jesus meine Versuchungen verstehen? </vt:lpstr>
      <vt:lpstr>Hebräer 4: 15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Kann Jesus nachvollziehen, wie es mir gerade geht? </dc:title>
  <dc:creator>Tabea Freitag</dc:creator>
  <cp:lastModifiedBy>Tabea Freitag</cp:lastModifiedBy>
  <cp:revision>2</cp:revision>
  <dcterms:created xsi:type="dcterms:W3CDTF">2023-09-02T07:31:16Z</dcterms:created>
  <dcterms:modified xsi:type="dcterms:W3CDTF">2023-09-02T10:04:45Z</dcterms:modified>
</cp:coreProperties>
</file>