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5"/>
  </p:notesMasterIdLst>
  <p:sldIdLst>
    <p:sldId id="281" r:id="rId2"/>
    <p:sldId id="256" r:id="rId3"/>
    <p:sldId id="285" r:id="rId4"/>
    <p:sldId id="282" r:id="rId5"/>
    <p:sldId id="259" r:id="rId6"/>
    <p:sldId id="265"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4"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15AA4A-F199-45CA-A52F-5EAA8630B792}" v="3" dt="2020-12-14T10:25:48.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249" autoAdjust="0"/>
  </p:normalViewPr>
  <p:slideViewPr>
    <p:cSldViewPr snapToGrid="0">
      <p:cViewPr varScale="1">
        <p:scale>
          <a:sx n="155" d="100"/>
          <a:sy n="155" d="100"/>
        </p:scale>
        <p:origin x="-96" y="-4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32"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f3a3c51e85511e1d" providerId="LiveId" clId="{8D15AA4A-F199-45CA-A52F-5EAA8630B792}"/>
    <pc:docChg chg="undo custSel mod addSld modSld modMainMaster">
      <pc:chgData name=" " userId="f3a3c51e85511e1d" providerId="LiveId" clId="{8D15AA4A-F199-45CA-A52F-5EAA8630B792}" dt="2020-12-14T10:25:48.164" v="331"/>
      <pc:docMkLst>
        <pc:docMk/>
      </pc:docMkLst>
      <pc:sldChg chg="delSp modSp mod setBg delDesignElem">
        <pc:chgData name=" " userId="f3a3c51e85511e1d" providerId="LiveId" clId="{8D15AA4A-F199-45CA-A52F-5EAA8630B792}" dt="2020-12-14T10:25:48.164" v="331"/>
        <pc:sldMkLst>
          <pc:docMk/>
          <pc:sldMk cId="1517343572" sldId="256"/>
        </pc:sldMkLst>
        <pc:spChg chg="del">
          <ac:chgData name=" " userId="f3a3c51e85511e1d" providerId="LiveId" clId="{8D15AA4A-F199-45CA-A52F-5EAA8630B792}" dt="2020-12-14T10:24:21.478" v="321"/>
          <ac:spMkLst>
            <pc:docMk/>
            <pc:sldMk cId="1517343572" sldId="256"/>
            <ac:spMk id="10" creationId="{87CC2527-562A-4F69-B487-4371E5B243E7}"/>
          </ac:spMkLst>
        </pc:spChg>
        <pc:picChg chg="mod">
          <ac:chgData name=" " userId="f3a3c51e85511e1d" providerId="LiveId" clId="{8D15AA4A-F199-45CA-A52F-5EAA8630B792}" dt="2020-12-14T10:25:36.096" v="330" actId="1440"/>
          <ac:picMkLst>
            <pc:docMk/>
            <pc:sldMk cId="1517343572" sldId="256"/>
            <ac:picMk id="5" creationId="{B595C711-93D5-4229-B41A-D3D8A58D9119}"/>
          </ac:picMkLst>
        </pc:picChg>
        <pc:cxnChg chg="del">
          <ac:chgData name=" " userId="f3a3c51e85511e1d" providerId="LiveId" clId="{8D15AA4A-F199-45CA-A52F-5EAA8630B792}" dt="2020-12-14T10:24:21.478" v="321"/>
          <ac:cxnSpMkLst>
            <pc:docMk/>
            <pc:sldMk cId="1517343572" sldId="256"/>
            <ac:cxnSpMk id="12" creationId="{BCDAEC91-5BCE-4B55-9CC0-43EF94CB734B}"/>
          </ac:cxnSpMkLst>
        </pc:cxnChg>
      </pc:sldChg>
      <pc:sldChg chg="addSp modSp mod setBg setClrOvrMap">
        <pc:chgData name=" " userId="f3a3c51e85511e1d" providerId="LiveId" clId="{8D15AA4A-F199-45CA-A52F-5EAA8630B792}" dt="2020-12-14T10:25:48.164" v="331"/>
        <pc:sldMkLst>
          <pc:docMk/>
          <pc:sldMk cId="2735431631" sldId="257"/>
        </pc:sldMkLst>
        <pc:spChg chg="mod">
          <ac:chgData name=" " userId="f3a3c51e85511e1d" providerId="LiveId" clId="{8D15AA4A-F199-45CA-A52F-5EAA8630B792}" dt="2020-12-14T10:25:08.895" v="328" actId="26606"/>
          <ac:spMkLst>
            <pc:docMk/>
            <pc:sldMk cId="2735431631" sldId="257"/>
            <ac:spMk id="2" creationId="{7382AF3E-5EA2-4627-8203-850501726468}"/>
          </ac:spMkLst>
        </pc:spChg>
        <pc:spChg chg="mod">
          <ac:chgData name=" " userId="f3a3c51e85511e1d" providerId="LiveId" clId="{8D15AA4A-F199-45CA-A52F-5EAA8630B792}" dt="2020-12-14T10:25:08.895" v="328" actId="26606"/>
          <ac:spMkLst>
            <pc:docMk/>
            <pc:sldMk cId="2735431631" sldId="257"/>
            <ac:spMk id="3" creationId="{AEE18265-623D-4796-95AB-CA623AC2E812}"/>
          </ac:spMkLst>
        </pc:spChg>
        <pc:spChg chg="add">
          <ac:chgData name=" " userId="f3a3c51e85511e1d" providerId="LiveId" clId="{8D15AA4A-F199-45CA-A52F-5EAA8630B792}" dt="2020-12-14T10:25:08.895" v="328" actId="26606"/>
          <ac:spMkLst>
            <pc:docMk/>
            <pc:sldMk cId="2735431631" sldId="257"/>
            <ac:spMk id="8" creationId="{66AFD431-09B7-42CA-BF39-9FE5DBE53797}"/>
          </ac:spMkLst>
        </pc:spChg>
        <pc:spChg chg="add">
          <ac:chgData name=" " userId="f3a3c51e85511e1d" providerId="LiveId" clId="{8D15AA4A-F199-45CA-A52F-5EAA8630B792}" dt="2020-12-14T10:25:08.895" v="328" actId="26606"/>
          <ac:spMkLst>
            <pc:docMk/>
            <pc:sldMk cId="2735431631" sldId="257"/>
            <ac:spMk id="24" creationId="{E7D63BAB-D0DB-4F66-92F9-4D2E0A2E5A47}"/>
          </ac:spMkLst>
        </pc:spChg>
        <pc:grpChg chg="add">
          <ac:chgData name=" " userId="f3a3c51e85511e1d" providerId="LiveId" clId="{8D15AA4A-F199-45CA-A52F-5EAA8630B792}" dt="2020-12-14T10:25:08.895" v="328" actId="26606"/>
          <ac:grpSpMkLst>
            <pc:docMk/>
            <pc:sldMk cId="2735431631" sldId="257"/>
            <ac:grpSpMk id="10" creationId="{9711C96E-3D2D-48C8-AAB9-C1CB02D1D51C}"/>
          </ac:grpSpMkLst>
        </pc:grpChg>
      </pc:sldChg>
      <pc:sldChg chg="modSp mod">
        <pc:chgData name=" " userId="f3a3c51e85511e1d" providerId="LiveId" clId="{8D15AA4A-F199-45CA-A52F-5EAA8630B792}" dt="2020-12-14T10:24:26.212" v="325" actId="27636"/>
        <pc:sldMkLst>
          <pc:docMk/>
          <pc:sldMk cId="3647930504" sldId="258"/>
        </pc:sldMkLst>
        <pc:spChg chg="mod">
          <ac:chgData name=" " userId="f3a3c51e85511e1d" providerId="LiveId" clId="{8D15AA4A-F199-45CA-A52F-5EAA8630B792}" dt="2020-12-14T10:24:26.212" v="325" actId="27636"/>
          <ac:spMkLst>
            <pc:docMk/>
            <pc:sldMk cId="3647930504" sldId="258"/>
            <ac:spMk id="3" creationId="{829057E5-535E-44CA-AA04-C3D8628DEF57}"/>
          </ac:spMkLst>
        </pc:spChg>
        <pc:spChg chg="mod">
          <ac:chgData name=" " userId="f3a3c51e85511e1d" providerId="LiveId" clId="{8D15AA4A-F199-45CA-A52F-5EAA8630B792}" dt="2020-12-14T10:24:21.478" v="321"/>
          <ac:spMkLst>
            <pc:docMk/>
            <pc:sldMk cId="3647930504" sldId="258"/>
            <ac:spMk id="7" creationId="{5D1162BD-E256-4DC4-A67B-CDC9B8102C48}"/>
          </ac:spMkLst>
        </pc:spChg>
        <pc:spChg chg="mod">
          <ac:chgData name=" " userId="f3a3c51e85511e1d" providerId="LiveId" clId="{8D15AA4A-F199-45CA-A52F-5EAA8630B792}" dt="2020-12-14T10:24:25.833" v="322"/>
          <ac:spMkLst>
            <pc:docMk/>
            <pc:sldMk cId="3647930504" sldId="258"/>
            <ac:spMk id="9" creationId="{E4E5D8EA-F175-4E60-8901-079901ED9F8C}"/>
          </ac:spMkLst>
        </pc:spChg>
      </pc:sldChg>
      <pc:sldChg chg="addSp delSp modSp mod setBg setClrOvrMap delDesignElem">
        <pc:chgData name=" " userId="f3a3c51e85511e1d" providerId="LiveId" clId="{8D15AA4A-F199-45CA-A52F-5EAA8630B792}" dt="2020-12-14T10:25:48.164" v="331"/>
        <pc:sldMkLst>
          <pc:docMk/>
          <pc:sldMk cId="1929082494" sldId="259"/>
        </pc:sldMkLst>
        <pc:spChg chg="mod">
          <ac:chgData name=" " userId="f3a3c51e85511e1d" providerId="LiveId" clId="{8D15AA4A-F199-45CA-A52F-5EAA8630B792}" dt="2020-12-14T10:24:32.804" v="326" actId="26606"/>
          <ac:spMkLst>
            <pc:docMk/>
            <pc:sldMk cId="1929082494" sldId="259"/>
            <ac:spMk id="2" creationId="{DC2DDFCE-5E06-4410-8D93-D953D1CAF06C}"/>
          </ac:spMkLst>
        </pc:spChg>
        <pc:spChg chg="mod">
          <ac:chgData name=" " userId="f3a3c51e85511e1d" providerId="LiveId" clId="{8D15AA4A-F199-45CA-A52F-5EAA8630B792}" dt="2020-12-14T10:24:32.804" v="326" actId="26606"/>
          <ac:spMkLst>
            <pc:docMk/>
            <pc:sldMk cId="1929082494" sldId="259"/>
            <ac:spMk id="3" creationId="{44829133-4DE2-48DF-B5C6-D931ED946853}"/>
          </ac:spMkLst>
        </pc:spChg>
        <pc:spChg chg="add">
          <ac:chgData name=" " userId="f3a3c51e85511e1d" providerId="LiveId" clId="{8D15AA4A-F199-45CA-A52F-5EAA8630B792}" dt="2020-12-14T10:24:32.804" v="326" actId="26606"/>
          <ac:spMkLst>
            <pc:docMk/>
            <pc:sldMk cId="1929082494" sldId="259"/>
            <ac:spMk id="10" creationId="{35879851-1A1D-4246-AAA1-C484E858337D}"/>
          </ac:spMkLst>
        </pc:spChg>
        <pc:spChg chg="del">
          <ac:chgData name=" " userId="f3a3c51e85511e1d" providerId="LiveId" clId="{8D15AA4A-F199-45CA-A52F-5EAA8630B792}" dt="2020-12-14T10:24:21.478" v="321"/>
          <ac:spMkLst>
            <pc:docMk/>
            <pc:sldMk cId="1929082494" sldId="259"/>
            <ac:spMk id="28" creationId="{8FC9BE17-9A7B-462D-AE50-3D8777387304}"/>
          </ac:spMkLst>
        </pc:spChg>
        <pc:spChg chg="del">
          <ac:chgData name=" " userId="f3a3c51e85511e1d" providerId="LiveId" clId="{8D15AA4A-F199-45CA-A52F-5EAA8630B792}" dt="2020-12-14T10:24:21.478" v="321"/>
          <ac:spMkLst>
            <pc:docMk/>
            <pc:sldMk cId="1929082494" sldId="259"/>
            <ac:spMk id="36" creationId="{3EBE8569-6AEC-4B8C-8D53-2DE337CDBA65}"/>
          </ac:spMkLst>
        </pc:spChg>
        <pc:spChg chg="del">
          <ac:chgData name=" " userId="f3a3c51e85511e1d" providerId="LiveId" clId="{8D15AA4A-F199-45CA-A52F-5EAA8630B792}" dt="2020-12-14T10:24:21.478" v="321"/>
          <ac:spMkLst>
            <pc:docMk/>
            <pc:sldMk cId="1929082494" sldId="259"/>
            <ac:spMk id="37" creationId="{55D4142C-5077-457F-A6AD-3FECFDB39685}"/>
          </ac:spMkLst>
        </pc:spChg>
        <pc:spChg chg="del">
          <ac:chgData name=" " userId="f3a3c51e85511e1d" providerId="LiveId" clId="{8D15AA4A-F199-45CA-A52F-5EAA8630B792}" dt="2020-12-14T10:24:21.478" v="321"/>
          <ac:spMkLst>
            <pc:docMk/>
            <pc:sldMk cId="1929082494" sldId="259"/>
            <ac:spMk id="38" creationId="{7A5F0580-5EE9-419F-96EE-B6529EF6E7D0}"/>
          </ac:spMkLst>
        </pc:spChg>
        <pc:picChg chg="mod">
          <ac:chgData name=" " userId="f3a3c51e85511e1d" providerId="LiveId" clId="{8D15AA4A-F199-45CA-A52F-5EAA8630B792}" dt="2020-12-14T10:24:32.804" v="326" actId="26606"/>
          <ac:picMkLst>
            <pc:docMk/>
            <pc:sldMk cId="1929082494" sldId="259"/>
            <ac:picMk id="5" creationId="{F4501AA9-4907-4561-B079-2EB83F91E1E3}"/>
          </ac:picMkLst>
        </pc:picChg>
      </pc:sldChg>
      <pc:sldChg chg="modSp new mod">
        <pc:chgData name=" " userId="f3a3c51e85511e1d" providerId="LiveId" clId="{8D15AA4A-F199-45CA-A52F-5EAA8630B792}" dt="2020-12-14T10:24:25.833" v="322"/>
        <pc:sldMkLst>
          <pc:docMk/>
          <pc:sldMk cId="1538124747" sldId="260"/>
        </pc:sldMkLst>
        <pc:spChg chg="mod">
          <ac:chgData name=" " userId="f3a3c51e85511e1d" providerId="LiveId" clId="{8D15AA4A-F199-45CA-A52F-5EAA8630B792}" dt="2020-12-14T10:24:25.833" v="322"/>
          <ac:spMkLst>
            <pc:docMk/>
            <pc:sldMk cId="1538124747" sldId="260"/>
            <ac:spMk id="2" creationId="{9C692185-C957-48FD-9EED-0F99D700ABB5}"/>
          </ac:spMkLst>
        </pc:spChg>
        <pc:spChg chg="mod">
          <ac:chgData name=" " userId="f3a3c51e85511e1d" providerId="LiveId" clId="{8D15AA4A-F199-45CA-A52F-5EAA8630B792}" dt="2020-12-14T10:24:25.833" v="322"/>
          <ac:spMkLst>
            <pc:docMk/>
            <pc:sldMk cId="1538124747" sldId="260"/>
            <ac:spMk id="3" creationId="{2A69AC73-5FFB-4B48-8499-8622CD422578}"/>
          </ac:spMkLst>
        </pc:spChg>
      </pc:sldChg>
      <pc:sldChg chg="addSp delSp modSp new mod setBg modClrScheme delDesignElem chgLayout">
        <pc:chgData name=" " userId="f3a3c51e85511e1d" providerId="LiveId" clId="{8D15AA4A-F199-45CA-A52F-5EAA8630B792}" dt="2020-12-14T10:25:48.164" v="331"/>
        <pc:sldMkLst>
          <pc:docMk/>
          <pc:sldMk cId="3329115343" sldId="261"/>
        </pc:sldMkLst>
        <pc:spChg chg="del mod ord">
          <ac:chgData name=" " userId="f3a3c51e85511e1d" providerId="LiveId" clId="{8D15AA4A-F199-45CA-A52F-5EAA8630B792}" dt="2020-12-14T10:09:18.996" v="55" actId="700"/>
          <ac:spMkLst>
            <pc:docMk/>
            <pc:sldMk cId="3329115343" sldId="261"/>
            <ac:spMk id="2" creationId="{3E13CFEB-101D-467C-89B2-D7F285155123}"/>
          </ac:spMkLst>
        </pc:spChg>
        <pc:spChg chg="del mod ord">
          <ac:chgData name=" " userId="f3a3c51e85511e1d" providerId="LiveId" clId="{8D15AA4A-F199-45CA-A52F-5EAA8630B792}" dt="2020-12-14T10:09:18.996" v="55" actId="700"/>
          <ac:spMkLst>
            <pc:docMk/>
            <pc:sldMk cId="3329115343" sldId="261"/>
            <ac:spMk id="3" creationId="{186B9C7E-B922-4B2E-8AC1-6A5E12F50E9F}"/>
          </ac:spMkLst>
        </pc:spChg>
        <pc:spChg chg="add mod ord">
          <ac:chgData name=" " userId="f3a3c51e85511e1d" providerId="LiveId" clId="{8D15AA4A-F199-45CA-A52F-5EAA8630B792}" dt="2020-12-14T10:24:26.196" v="324" actId="27636"/>
          <ac:spMkLst>
            <pc:docMk/>
            <pc:sldMk cId="3329115343" sldId="261"/>
            <ac:spMk id="4" creationId="{CA96D6A2-50F7-412C-89DE-8B0AA399AD18}"/>
          </ac:spMkLst>
        </pc:spChg>
        <pc:spChg chg="add mod ord">
          <ac:chgData name=" " userId="f3a3c51e85511e1d" providerId="LiveId" clId="{8D15AA4A-F199-45CA-A52F-5EAA8630B792}" dt="2020-12-14T10:14:00.739" v="84" actId="26606"/>
          <ac:spMkLst>
            <pc:docMk/>
            <pc:sldMk cId="3329115343" sldId="261"/>
            <ac:spMk id="5" creationId="{456825BB-8DC0-4AD5-8A07-FAF75A7B2F7D}"/>
          </ac:spMkLst>
        </pc:spChg>
        <pc:spChg chg="add del">
          <ac:chgData name=" " userId="f3a3c51e85511e1d" providerId="LiveId" clId="{8D15AA4A-F199-45CA-A52F-5EAA8630B792}" dt="2020-12-14T10:24:21.478" v="321"/>
          <ac:spMkLst>
            <pc:docMk/>
            <pc:sldMk cId="3329115343" sldId="261"/>
            <ac:spMk id="10" creationId="{73A25D70-4A55-4F72-B9C5-A69CDBF4DB42}"/>
          </ac:spMkLst>
        </pc:spChg>
        <pc:spChg chg="add del">
          <ac:chgData name=" " userId="f3a3c51e85511e1d" providerId="LiveId" clId="{8D15AA4A-F199-45CA-A52F-5EAA8630B792}" dt="2020-12-14T10:24:21.478" v="321"/>
          <ac:spMkLst>
            <pc:docMk/>
            <pc:sldMk cId="3329115343" sldId="261"/>
            <ac:spMk id="12" creationId="{54957100-6D8B-4161-9F2F-C0A949EC84C4}"/>
          </ac:spMkLst>
        </pc:spChg>
        <pc:spChg chg="add del">
          <ac:chgData name=" " userId="f3a3c51e85511e1d" providerId="LiveId" clId="{8D15AA4A-F199-45CA-A52F-5EAA8630B792}" dt="2020-12-14T10:24:21.478" v="321"/>
          <ac:spMkLst>
            <pc:docMk/>
            <pc:sldMk cId="3329115343" sldId="261"/>
            <ac:spMk id="14" creationId="{0BD8B065-EE51-4AE2-A94C-86249998FD7B}"/>
          </ac:spMkLst>
        </pc:spChg>
        <pc:grpChg chg="add del">
          <ac:chgData name=" " userId="f3a3c51e85511e1d" providerId="LiveId" clId="{8D15AA4A-F199-45CA-A52F-5EAA8630B792}" dt="2020-12-14T10:24:21.478" v="321"/>
          <ac:grpSpMkLst>
            <pc:docMk/>
            <pc:sldMk cId="3329115343" sldId="261"/>
            <ac:grpSpMk id="16" creationId="{18999293-B054-4B57-A26F-D04C2BB11338}"/>
          </ac:grpSpMkLst>
        </pc:grpChg>
        <pc:grpChg chg="add del">
          <ac:chgData name=" " userId="f3a3c51e85511e1d" providerId="LiveId" clId="{8D15AA4A-F199-45CA-A52F-5EAA8630B792}" dt="2020-12-14T10:24:21.478" v="321"/>
          <ac:grpSpMkLst>
            <pc:docMk/>
            <pc:sldMk cId="3329115343" sldId="261"/>
            <ac:grpSpMk id="22" creationId="{761945C4-D997-42F3-B59A-984CF0066715}"/>
          </ac:grpSpMkLst>
        </pc:grpChg>
      </pc:sldChg>
      <pc:sldChg chg="addSp delSp modSp add mod setBg modClrScheme setClrOvrMap delDesignElem chgLayout">
        <pc:chgData name=" " userId="f3a3c51e85511e1d" providerId="LiveId" clId="{8D15AA4A-F199-45CA-A52F-5EAA8630B792}" dt="2020-12-14T10:25:48.164" v="331"/>
        <pc:sldMkLst>
          <pc:docMk/>
          <pc:sldMk cId="3088420184" sldId="262"/>
        </pc:sldMkLst>
        <pc:spChg chg="del mod ord">
          <ac:chgData name=" " userId="f3a3c51e85511e1d" providerId="LiveId" clId="{8D15AA4A-F199-45CA-A52F-5EAA8630B792}" dt="2020-12-14T10:23:27.282" v="288" actId="478"/>
          <ac:spMkLst>
            <pc:docMk/>
            <pc:sldMk cId="3088420184" sldId="262"/>
            <ac:spMk id="2" creationId="{DC2DDFCE-5E06-4410-8D93-D953D1CAF06C}"/>
          </ac:spMkLst>
        </pc:spChg>
        <pc:spChg chg="mod ord">
          <ac:chgData name=" " userId="f3a3c51e85511e1d" providerId="LiveId" clId="{8D15AA4A-F199-45CA-A52F-5EAA8630B792}" dt="2020-12-14T10:24:41.777" v="327" actId="26606"/>
          <ac:spMkLst>
            <pc:docMk/>
            <pc:sldMk cId="3088420184" sldId="262"/>
            <ac:spMk id="3" creationId="{44829133-4DE2-48DF-B5C6-D931ED946853}"/>
          </ac:spMkLst>
        </pc:spChg>
        <pc:spChg chg="add mod">
          <ac:chgData name=" " userId="f3a3c51e85511e1d" providerId="LiveId" clId="{8D15AA4A-F199-45CA-A52F-5EAA8630B792}" dt="2020-12-14T10:24:41.777" v="327" actId="26606"/>
          <ac:spMkLst>
            <pc:docMk/>
            <pc:sldMk cId="3088420184" sldId="262"/>
            <ac:spMk id="6" creationId="{297603EE-4835-49D9-A961-B082C5DD8875}"/>
          </ac:spMkLst>
        </pc:spChg>
        <pc:spChg chg="add del">
          <ac:chgData name=" " userId="f3a3c51e85511e1d" providerId="LiveId" clId="{8D15AA4A-F199-45CA-A52F-5EAA8630B792}" dt="2020-12-14T10:23:54.677" v="316" actId="26606"/>
          <ac:spMkLst>
            <pc:docMk/>
            <pc:sldMk cId="3088420184" sldId="262"/>
            <ac:spMk id="11" creationId="{0671A8AE-40A1-4631-A6B8-581AFF065482}"/>
          </ac:spMkLst>
        </pc:spChg>
        <pc:spChg chg="add del">
          <ac:chgData name=" " userId="f3a3c51e85511e1d" providerId="LiveId" clId="{8D15AA4A-F199-45CA-A52F-5EAA8630B792}" dt="2020-12-14T10:23:54.677" v="316" actId="26606"/>
          <ac:spMkLst>
            <pc:docMk/>
            <pc:sldMk cId="3088420184" sldId="262"/>
            <ac:spMk id="13" creationId="{AB58EF07-17C2-48CF-ABB0-EEF1F17CB8F0}"/>
          </ac:spMkLst>
        </pc:spChg>
        <pc:spChg chg="add del">
          <ac:chgData name=" " userId="f3a3c51e85511e1d" providerId="LiveId" clId="{8D15AA4A-F199-45CA-A52F-5EAA8630B792}" dt="2020-12-14T10:23:54.677" v="316" actId="26606"/>
          <ac:spMkLst>
            <pc:docMk/>
            <pc:sldMk cId="3088420184" sldId="262"/>
            <ac:spMk id="15" creationId="{AF2F604E-43BE-4DC3-B983-E071523364F8}"/>
          </ac:spMkLst>
        </pc:spChg>
        <pc:spChg chg="add del">
          <ac:chgData name=" " userId="f3a3c51e85511e1d" providerId="LiveId" clId="{8D15AA4A-F199-45CA-A52F-5EAA8630B792}" dt="2020-12-14T10:23:54.677" v="316" actId="26606"/>
          <ac:spMkLst>
            <pc:docMk/>
            <pc:sldMk cId="3088420184" sldId="262"/>
            <ac:spMk id="17" creationId="{08C9B587-E65E-4B52-B37C-ABEBB6E87928}"/>
          </ac:spMkLst>
        </pc:spChg>
        <pc:spChg chg="del">
          <ac:chgData name=" " userId="f3a3c51e85511e1d" providerId="LiveId" clId="{8D15AA4A-F199-45CA-A52F-5EAA8630B792}" dt="2020-12-14T10:23:08.521" v="86" actId="700"/>
          <ac:spMkLst>
            <pc:docMk/>
            <pc:sldMk cId="3088420184" sldId="262"/>
            <ac:spMk id="28" creationId="{8FC9BE17-9A7B-462D-AE50-3D8777387304}"/>
          </ac:spMkLst>
        </pc:spChg>
        <pc:spChg chg="del">
          <ac:chgData name=" " userId="f3a3c51e85511e1d" providerId="LiveId" clId="{8D15AA4A-F199-45CA-A52F-5EAA8630B792}" dt="2020-12-14T10:23:08.521" v="86" actId="700"/>
          <ac:spMkLst>
            <pc:docMk/>
            <pc:sldMk cId="3088420184" sldId="262"/>
            <ac:spMk id="36" creationId="{3EBE8569-6AEC-4B8C-8D53-2DE337CDBA65}"/>
          </ac:spMkLst>
        </pc:spChg>
        <pc:spChg chg="del">
          <ac:chgData name=" " userId="f3a3c51e85511e1d" providerId="LiveId" clId="{8D15AA4A-F199-45CA-A52F-5EAA8630B792}" dt="2020-12-14T10:23:08.521" v="86" actId="700"/>
          <ac:spMkLst>
            <pc:docMk/>
            <pc:sldMk cId="3088420184" sldId="262"/>
            <ac:spMk id="37" creationId="{55D4142C-5077-457F-A6AD-3FECFDB39685}"/>
          </ac:spMkLst>
        </pc:spChg>
        <pc:spChg chg="del">
          <ac:chgData name=" " userId="f3a3c51e85511e1d" providerId="LiveId" clId="{8D15AA4A-F199-45CA-A52F-5EAA8630B792}" dt="2020-12-14T10:23:08.521" v="86" actId="700"/>
          <ac:spMkLst>
            <pc:docMk/>
            <pc:sldMk cId="3088420184" sldId="262"/>
            <ac:spMk id="38" creationId="{7A5F0580-5EE9-419F-96EE-B6529EF6E7D0}"/>
          </ac:spMkLst>
        </pc:spChg>
        <pc:spChg chg="add">
          <ac:chgData name=" " userId="f3a3c51e85511e1d" providerId="LiveId" clId="{8D15AA4A-F199-45CA-A52F-5EAA8630B792}" dt="2020-12-14T10:24:41.777" v="327" actId="26606"/>
          <ac:spMkLst>
            <pc:docMk/>
            <pc:sldMk cId="3088420184" sldId="262"/>
            <ac:spMk id="39" creationId="{DE91395A-2D18-4AF6-A0AC-AAA7189FED11}"/>
          </ac:spMkLst>
        </pc:spChg>
        <pc:spChg chg="add">
          <ac:chgData name=" " userId="f3a3c51e85511e1d" providerId="LiveId" clId="{8D15AA4A-F199-45CA-A52F-5EAA8630B792}" dt="2020-12-14T10:24:41.777" v="327" actId="26606"/>
          <ac:spMkLst>
            <pc:docMk/>
            <pc:sldMk cId="3088420184" sldId="262"/>
            <ac:spMk id="41" creationId="{7BD08880-457D-4C62-A3B5-6A9B0878C7E9}"/>
          </ac:spMkLst>
        </pc:spChg>
        <pc:spChg chg="add">
          <ac:chgData name=" " userId="f3a3c51e85511e1d" providerId="LiveId" clId="{8D15AA4A-F199-45CA-A52F-5EAA8630B792}" dt="2020-12-14T10:24:41.777" v="327" actId="26606"/>
          <ac:spMkLst>
            <pc:docMk/>
            <pc:sldMk cId="3088420184" sldId="262"/>
            <ac:spMk id="43" creationId="{1FF9CEF5-A50D-4B8B-9852-D76F7037867E}"/>
          </ac:spMkLst>
        </pc:spChg>
        <pc:spChg chg="add">
          <ac:chgData name=" " userId="f3a3c51e85511e1d" providerId="LiveId" clId="{8D15AA4A-F199-45CA-A52F-5EAA8630B792}" dt="2020-12-14T10:24:41.777" v="327" actId="26606"/>
          <ac:spMkLst>
            <pc:docMk/>
            <pc:sldMk cId="3088420184" sldId="262"/>
            <ac:spMk id="45" creationId="{30684D86-C9D1-40C3-A9B6-EC935C7312E3}"/>
          </ac:spMkLst>
        </pc:spChg>
        <pc:spChg chg="add">
          <ac:chgData name=" " userId="f3a3c51e85511e1d" providerId="LiveId" clId="{8D15AA4A-F199-45CA-A52F-5EAA8630B792}" dt="2020-12-14T10:24:41.777" v="327" actId="26606"/>
          <ac:spMkLst>
            <pc:docMk/>
            <pc:sldMk cId="3088420184" sldId="262"/>
            <ac:spMk id="47" creationId="{1EDF7896-F56A-49DA-90F3-F5CE8B9833AD}"/>
          </ac:spMkLst>
        </pc:spChg>
        <pc:grpChg chg="add">
          <ac:chgData name=" " userId="f3a3c51e85511e1d" providerId="LiveId" clId="{8D15AA4A-F199-45CA-A52F-5EAA8630B792}" dt="2020-12-14T10:24:41.777" v="327" actId="26606"/>
          <ac:grpSpMkLst>
            <pc:docMk/>
            <pc:sldMk cId="3088420184" sldId="262"/>
            <ac:grpSpMk id="8" creationId="{7398C59F-5A18-487B-91D6-B955AACF2E50}"/>
          </ac:grpSpMkLst>
        </pc:grpChg>
        <pc:grpChg chg="add">
          <ac:chgData name=" " userId="f3a3c51e85511e1d" providerId="LiveId" clId="{8D15AA4A-F199-45CA-A52F-5EAA8630B792}" dt="2020-12-14T10:24:41.777" v="327" actId="26606"/>
          <ac:grpSpMkLst>
            <pc:docMk/>
            <pc:sldMk cId="3088420184" sldId="262"/>
            <ac:grpSpMk id="25" creationId="{520234FB-542E-4550-9C2F-1B56FD41A1CA}"/>
          </ac:grpSpMkLst>
        </pc:grpChg>
        <pc:picChg chg="mod">
          <ac:chgData name=" " userId="f3a3c51e85511e1d" providerId="LiveId" clId="{8D15AA4A-F199-45CA-A52F-5EAA8630B792}" dt="2020-12-14T10:23:54.708" v="317" actId="26606"/>
          <ac:picMkLst>
            <pc:docMk/>
            <pc:sldMk cId="3088420184" sldId="262"/>
            <ac:picMk id="5" creationId="{F4501AA9-4907-4561-B079-2EB83F91E1E3}"/>
          </ac:picMkLst>
        </pc:picChg>
      </pc:sldChg>
      <pc:sldMasterChg chg="setBg modSldLayout">
        <pc:chgData name=" " userId="f3a3c51e85511e1d" providerId="LiveId" clId="{8D15AA4A-F199-45CA-A52F-5EAA8630B792}" dt="2020-12-14T10:25:48.164" v="331"/>
        <pc:sldMasterMkLst>
          <pc:docMk/>
          <pc:sldMasterMk cId="2800473756" sldId="2147483672"/>
        </pc:sldMasterMkLst>
        <pc:sldLayoutChg chg="setBg">
          <pc:chgData name=" " userId="f3a3c51e85511e1d" providerId="LiveId" clId="{8D15AA4A-F199-45CA-A52F-5EAA8630B792}" dt="2020-12-14T10:25:48.164" v="331"/>
          <pc:sldLayoutMkLst>
            <pc:docMk/>
            <pc:sldMasterMk cId="2800473756" sldId="2147483672"/>
            <pc:sldLayoutMk cId="1085848382" sldId="2147483673"/>
          </pc:sldLayoutMkLst>
        </pc:sldLayoutChg>
        <pc:sldLayoutChg chg="setBg">
          <pc:chgData name=" " userId="f3a3c51e85511e1d" providerId="LiveId" clId="{8D15AA4A-F199-45CA-A52F-5EAA8630B792}" dt="2020-12-14T10:25:48.164" v="331"/>
          <pc:sldLayoutMkLst>
            <pc:docMk/>
            <pc:sldMasterMk cId="2800473756" sldId="2147483672"/>
            <pc:sldLayoutMk cId="3132975939" sldId="2147483674"/>
          </pc:sldLayoutMkLst>
        </pc:sldLayoutChg>
        <pc:sldLayoutChg chg="setBg">
          <pc:chgData name=" " userId="f3a3c51e85511e1d" providerId="LiveId" clId="{8D15AA4A-F199-45CA-A52F-5EAA8630B792}" dt="2020-12-14T10:25:48.164" v="331"/>
          <pc:sldLayoutMkLst>
            <pc:docMk/>
            <pc:sldMasterMk cId="2800473756" sldId="2147483672"/>
            <pc:sldLayoutMk cId="3931922035" sldId="2147483675"/>
          </pc:sldLayoutMkLst>
        </pc:sldLayoutChg>
        <pc:sldLayoutChg chg="setBg">
          <pc:chgData name=" " userId="f3a3c51e85511e1d" providerId="LiveId" clId="{8D15AA4A-F199-45CA-A52F-5EAA8630B792}" dt="2020-12-14T10:25:48.164" v="331"/>
          <pc:sldLayoutMkLst>
            <pc:docMk/>
            <pc:sldMasterMk cId="2800473756" sldId="2147483672"/>
            <pc:sldLayoutMk cId="2286157698" sldId="2147483676"/>
          </pc:sldLayoutMkLst>
        </pc:sldLayoutChg>
        <pc:sldLayoutChg chg="setBg">
          <pc:chgData name=" " userId="f3a3c51e85511e1d" providerId="LiveId" clId="{8D15AA4A-F199-45CA-A52F-5EAA8630B792}" dt="2020-12-14T10:25:48.164" v="331"/>
          <pc:sldLayoutMkLst>
            <pc:docMk/>
            <pc:sldMasterMk cId="2800473756" sldId="2147483672"/>
            <pc:sldLayoutMk cId="4222443750" sldId="2147483677"/>
          </pc:sldLayoutMkLst>
        </pc:sldLayoutChg>
        <pc:sldLayoutChg chg="setBg">
          <pc:chgData name=" " userId="f3a3c51e85511e1d" providerId="LiveId" clId="{8D15AA4A-F199-45CA-A52F-5EAA8630B792}" dt="2020-12-14T10:25:48.164" v="331"/>
          <pc:sldLayoutMkLst>
            <pc:docMk/>
            <pc:sldMasterMk cId="2800473756" sldId="2147483672"/>
            <pc:sldLayoutMk cId="3603292107" sldId="2147483678"/>
          </pc:sldLayoutMkLst>
        </pc:sldLayoutChg>
        <pc:sldLayoutChg chg="setBg">
          <pc:chgData name=" " userId="f3a3c51e85511e1d" providerId="LiveId" clId="{8D15AA4A-F199-45CA-A52F-5EAA8630B792}" dt="2020-12-14T10:25:48.164" v="331"/>
          <pc:sldLayoutMkLst>
            <pc:docMk/>
            <pc:sldMasterMk cId="2800473756" sldId="2147483672"/>
            <pc:sldLayoutMk cId="1923981219" sldId="2147483679"/>
          </pc:sldLayoutMkLst>
        </pc:sldLayoutChg>
        <pc:sldLayoutChg chg="setBg">
          <pc:chgData name=" " userId="f3a3c51e85511e1d" providerId="LiveId" clId="{8D15AA4A-F199-45CA-A52F-5EAA8630B792}" dt="2020-12-14T10:25:48.164" v="331"/>
          <pc:sldLayoutMkLst>
            <pc:docMk/>
            <pc:sldMasterMk cId="2800473756" sldId="2147483672"/>
            <pc:sldLayoutMk cId="3729310288" sldId="2147483680"/>
          </pc:sldLayoutMkLst>
        </pc:sldLayoutChg>
        <pc:sldLayoutChg chg="setBg">
          <pc:chgData name=" " userId="f3a3c51e85511e1d" providerId="LiveId" clId="{8D15AA4A-F199-45CA-A52F-5EAA8630B792}" dt="2020-12-14T10:25:48.164" v="331"/>
          <pc:sldLayoutMkLst>
            <pc:docMk/>
            <pc:sldMasterMk cId="2800473756" sldId="2147483672"/>
            <pc:sldLayoutMk cId="97058734" sldId="2147483681"/>
          </pc:sldLayoutMkLst>
        </pc:sldLayoutChg>
        <pc:sldLayoutChg chg="setBg">
          <pc:chgData name=" " userId="f3a3c51e85511e1d" providerId="LiveId" clId="{8D15AA4A-F199-45CA-A52F-5EAA8630B792}" dt="2020-12-14T10:25:48.164" v="331"/>
          <pc:sldLayoutMkLst>
            <pc:docMk/>
            <pc:sldMasterMk cId="2800473756" sldId="2147483672"/>
            <pc:sldLayoutMk cId="3235534766" sldId="2147483682"/>
          </pc:sldLayoutMkLst>
        </pc:sldLayoutChg>
        <pc:sldLayoutChg chg="setBg">
          <pc:chgData name=" " userId="f3a3c51e85511e1d" providerId="LiveId" clId="{8D15AA4A-F199-45CA-A52F-5EAA8630B792}" dt="2020-12-14T10:25:48.164" v="331"/>
          <pc:sldLayoutMkLst>
            <pc:docMk/>
            <pc:sldMasterMk cId="2800473756" sldId="2147483672"/>
            <pc:sldLayoutMk cId="1885084629" sldId="2147483683"/>
          </pc:sldLayoutMkLst>
        </pc:sldLayoutChg>
        <pc:sldLayoutChg chg="setBg">
          <pc:chgData name=" " userId="f3a3c51e85511e1d" providerId="LiveId" clId="{8D15AA4A-F199-45CA-A52F-5EAA8630B792}" dt="2020-12-14T10:25:48.164" v="331"/>
          <pc:sldLayoutMkLst>
            <pc:docMk/>
            <pc:sldMasterMk cId="2800473756" sldId="2147483672"/>
            <pc:sldLayoutMk cId="603210267" sldId="2147483684"/>
          </pc:sldLayoutMkLst>
        </pc:sldLayoutChg>
        <pc:sldLayoutChg chg="setBg">
          <pc:chgData name=" " userId="f3a3c51e85511e1d" providerId="LiveId" clId="{8D15AA4A-F199-45CA-A52F-5EAA8630B792}" dt="2020-12-14T10:25:48.164" v="331"/>
          <pc:sldLayoutMkLst>
            <pc:docMk/>
            <pc:sldMasterMk cId="2800473756" sldId="2147483672"/>
            <pc:sldLayoutMk cId="1460707108" sldId="2147483685"/>
          </pc:sldLayoutMkLst>
        </pc:sldLayoutChg>
        <pc:sldLayoutChg chg="setBg">
          <pc:chgData name=" " userId="f3a3c51e85511e1d" providerId="LiveId" clId="{8D15AA4A-F199-45CA-A52F-5EAA8630B792}" dt="2020-12-14T10:25:48.164" v="331"/>
          <pc:sldLayoutMkLst>
            <pc:docMk/>
            <pc:sldMasterMk cId="2800473756" sldId="2147483672"/>
            <pc:sldLayoutMk cId="4173213613" sldId="2147483686"/>
          </pc:sldLayoutMkLst>
        </pc:sldLayoutChg>
        <pc:sldLayoutChg chg="setBg">
          <pc:chgData name=" " userId="f3a3c51e85511e1d" providerId="LiveId" clId="{8D15AA4A-F199-45CA-A52F-5EAA8630B792}" dt="2020-12-14T10:25:48.164" v="331"/>
          <pc:sldLayoutMkLst>
            <pc:docMk/>
            <pc:sldMasterMk cId="2800473756" sldId="2147483672"/>
            <pc:sldLayoutMk cId="2095897633" sldId="2147483687"/>
          </pc:sldLayoutMkLst>
        </pc:sldLayoutChg>
        <pc:sldLayoutChg chg="setBg">
          <pc:chgData name=" " userId="f3a3c51e85511e1d" providerId="LiveId" clId="{8D15AA4A-F199-45CA-A52F-5EAA8630B792}" dt="2020-12-14T10:25:48.164" v="331"/>
          <pc:sldLayoutMkLst>
            <pc:docMk/>
            <pc:sldMasterMk cId="2800473756" sldId="2147483672"/>
            <pc:sldLayoutMk cId="3166228239" sldId="214748368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F6C98-C6F5-43C8-8BDC-2126008D0B01}" type="datetimeFigureOut">
              <a:rPr lang="de-DE" smtClean="0"/>
              <a:t>18.12.20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ACC9AA-64C1-40E5-AE66-04BA92A7DC39}" type="slidenum">
              <a:rPr lang="de-DE" smtClean="0"/>
              <a:t>‹Nr.›</a:t>
            </a:fld>
            <a:endParaRPr lang="de-DE"/>
          </a:p>
        </p:txBody>
      </p:sp>
    </p:spTree>
    <p:extLst>
      <p:ext uri="{BB962C8B-B14F-4D97-AF65-F5344CB8AC3E}">
        <p14:creationId xmlns:p14="http://schemas.microsoft.com/office/powerpoint/2010/main" val="320640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4</a:t>
            </a:fld>
            <a:endParaRPr lang="de-DE"/>
          </a:p>
        </p:txBody>
      </p:sp>
    </p:spTree>
    <p:extLst>
      <p:ext uri="{BB962C8B-B14F-4D97-AF65-F5344CB8AC3E}">
        <p14:creationId xmlns:p14="http://schemas.microsoft.com/office/powerpoint/2010/main" val="3130940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13</a:t>
            </a:fld>
            <a:endParaRPr lang="de-DE"/>
          </a:p>
        </p:txBody>
      </p:sp>
    </p:spTree>
    <p:extLst>
      <p:ext uri="{BB962C8B-B14F-4D97-AF65-F5344CB8AC3E}">
        <p14:creationId xmlns:p14="http://schemas.microsoft.com/office/powerpoint/2010/main" val="1770820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14</a:t>
            </a:fld>
            <a:endParaRPr lang="de-DE"/>
          </a:p>
        </p:txBody>
      </p:sp>
    </p:spTree>
    <p:extLst>
      <p:ext uri="{BB962C8B-B14F-4D97-AF65-F5344CB8AC3E}">
        <p14:creationId xmlns:p14="http://schemas.microsoft.com/office/powerpoint/2010/main" val="130138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15</a:t>
            </a:fld>
            <a:endParaRPr lang="de-DE"/>
          </a:p>
        </p:txBody>
      </p:sp>
    </p:spTree>
    <p:extLst>
      <p:ext uri="{BB962C8B-B14F-4D97-AF65-F5344CB8AC3E}">
        <p14:creationId xmlns:p14="http://schemas.microsoft.com/office/powerpoint/2010/main" val="1296398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16</a:t>
            </a:fld>
            <a:endParaRPr lang="de-DE"/>
          </a:p>
        </p:txBody>
      </p:sp>
    </p:spTree>
    <p:extLst>
      <p:ext uri="{BB962C8B-B14F-4D97-AF65-F5344CB8AC3E}">
        <p14:creationId xmlns:p14="http://schemas.microsoft.com/office/powerpoint/2010/main" val="1908101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17</a:t>
            </a:fld>
            <a:endParaRPr lang="de-DE"/>
          </a:p>
        </p:txBody>
      </p:sp>
    </p:spTree>
    <p:extLst>
      <p:ext uri="{BB962C8B-B14F-4D97-AF65-F5344CB8AC3E}">
        <p14:creationId xmlns:p14="http://schemas.microsoft.com/office/powerpoint/2010/main" val="2879421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18</a:t>
            </a:fld>
            <a:endParaRPr lang="de-DE"/>
          </a:p>
        </p:txBody>
      </p:sp>
    </p:spTree>
    <p:extLst>
      <p:ext uri="{BB962C8B-B14F-4D97-AF65-F5344CB8AC3E}">
        <p14:creationId xmlns:p14="http://schemas.microsoft.com/office/powerpoint/2010/main" val="3634036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19</a:t>
            </a:fld>
            <a:endParaRPr lang="de-DE"/>
          </a:p>
        </p:txBody>
      </p:sp>
    </p:spTree>
    <p:extLst>
      <p:ext uri="{BB962C8B-B14F-4D97-AF65-F5344CB8AC3E}">
        <p14:creationId xmlns:p14="http://schemas.microsoft.com/office/powerpoint/2010/main" val="779936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20</a:t>
            </a:fld>
            <a:endParaRPr lang="de-DE"/>
          </a:p>
        </p:txBody>
      </p:sp>
    </p:spTree>
    <p:extLst>
      <p:ext uri="{BB962C8B-B14F-4D97-AF65-F5344CB8AC3E}">
        <p14:creationId xmlns:p14="http://schemas.microsoft.com/office/powerpoint/2010/main" val="2029847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21</a:t>
            </a:fld>
            <a:endParaRPr lang="de-DE"/>
          </a:p>
        </p:txBody>
      </p:sp>
    </p:spTree>
    <p:extLst>
      <p:ext uri="{BB962C8B-B14F-4D97-AF65-F5344CB8AC3E}">
        <p14:creationId xmlns:p14="http://schemas.microsoft.com/office/powerpoint/2010/main" val="1590528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22</a:t>
            </a:fld>
            <a:endParaRPr lang="de-DE"/>
          </a:p>
        </p:txBody>
      </p:sp>
    </p:spTree>
    <p:extLst>
      <p:ext uri="{BB962C8B-B14F-4D97-AF65-F5344CB8AC3E}">
        <p14:creationId xmlns:p14="http://schemas.microsoft.com/office/powerpoint/2010/main" val="227078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5</a:t>
            </a:fld>
            <a:endParaRPr lang="de-DE"/>
          </a:p>
        </p:txBody>
      </p:sp>
    </p:spTree>
    <p:extLst>
      <p:ext uri="{BB962C8B-B14F-4D97-AF65-F5344CB8AC3E}">
        <p14:creationId xmlns:p14="http://schemas.microsoft.com/office/powerpoint/2010/main" val="3005942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23</a:t>
            </a:fld>
            <a:endParaRPr lang="de-DE"/>
          </a:p>
        </p:txBody>
      </p:sp>
    </p:spTree>
    <p:extLst>
      <p:ext uri="{BB962C8B-B14F-4D97-AF65-F5344CB8AC3E}">
        <p14:creationId xmlns:p14="http://schemas.microsoft.com/office/powerpoint/2010/main" val="722819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6</a:t>
            </a:fld>
            <a:endParaRPr lang="de-DE"/>
          </a:p>
        </p:txBody>
      </p:sp>
    </p:spTree>
    <p:extLst>
      <p:ext uri="{BB962C8B-B14F-4D97-AF65-F5344CB8AC3E}">
        <p14:creationId xmlns:p14="http://schemas.microsoft.com/office/powerpoint/2010/main" val="396323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7</a:t>
            </a:fld>
            <a:endParaRPr lang="de-DE"/>
          </a:p>
        </p:txBody>
      </p:sp>
    </p:spTree>
    <p:extLst>
      <p:ext uri="{BB962C8B-B14F-4D97-AF65-F5344CB8AC3E}">
        <p14:creationId xmlns:p14="http://schemas.microsoft.com/office/powerpoint/2010/main" val="1650927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8</a:t>
            </a:fld>
            <a:endParaRPr lang="de-DE"/>
          </a:p>
        </p:txBody>
      </p:sp>
    </p:spTree>
    <p:extLst>
      <p:ext uri="{BB962C8B-B14F-4D97-AF65-F5344CB8AC3E}">
        <p14:creationId xmlns:p14="http://schemas.microsoft.com/office/powerpoint/2010/main" val="219882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9</a:t>
            </a:fld>
            <a:endParaRPr lang="de-DE"/>
          </a:p>
        </p:txBody>
      </p:sp>
    </p:spTree>
    <p:extLst>
      <p:ext uri="{BB962C8B-B14F-4D97-AF65-F5344CB8AC3E}">
        <p14:creationId xmlns:p14="http://schemas.microsoft.com/office/powerpoint/2010/main" val="3738601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10</a:t>
            </a:fld>
            <a:endParaRPr lang="de-DE"/>
          </a:p>
        </p:txBody>
      </p:sp>
    </p:spTree>
    <p:extLst>
      <p:ext uri="{BB962C8B-B14F-4D97-AF65-F5344CB8AC3E}">
        <p14:creationId xmlns:p14="http://schemas.microsoft.com/office/powerpoint/2010/main" val="3212117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11</a:t>
            </a:fld>
            <a:endParaRPr lang="de-DE"/>
          </a:p>
        </p:txBody>
      </p:sp>
    </p:spTree>
    <p:extLst>
      <p:ext uri="{BB962C8B-B14F-4D97-AF65-F5344CB8AC3E}">
        <p14:creationId xmlns:p14="http://schemas.microsoft.com/office/powerpoint/2010/main" val="136430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BBACC9AA-64C1-40E5-AE66-04BA92A7DC39}" type="slidenum">
              <a:rPr lang="de-DE" smtClean="0"/>
              <a:t>12</a:t>
            </a:fld>
            <a:endParaRPr lang="de-DE"/>
          </a:p>
        </p:txBody>
      </p:sp>
    </p:spTree>
    <p:extLst>
      <p:ext uri="{BB962C8B-B14F-4D97-AF65-F5344CB8AC3E}">
        <p14:creationId xmlns:p14="http://schemas.microsoft.com/office/powerpoint/2010/main" val="263105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7B493DC-717A-4D6E-A01C-91B1D4CB9799}" type="datetimeFigureOut">
              <a:rPr lang="de-DE" smtClean="0"/>
              <a:t>18.12.20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300427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B493DC-717A-4D6E-A01C-91B1D4CB9799}" type="datetimeFigureOut">
              <a:rPr lang="de-DE" smtClean="0"/>
              <a:t>18.12.20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45284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B493DC-717A-4D6E-A01C-91B1D4CB9799}" type="datetimeFigureOut">
              <a:rPr lang="de-DE" smtClean="0"/>
              <a:t>18.12.20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286994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7B493DC-717A-4D6E-A01C-91B1D4CB9799}" type="datetimeFigureOut">
              <a:rPr lang="de-DE" smtClean="0"/>
              <a:t>18.12.20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171708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7B493DC-717A-4D6E-A01C-91B1D4CB9799}" type="datetimeFigureOut">
              <a:rPr lang="de-DE" smtClean="0"/>
              <a:t>18.12.20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82229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7B493DC-717A-4D6E-A01C-91B1D4CB9799}" type="datetimeFigureOut">
              <a:rPr lang="de-DE" smtClean="0"/>
              <a:t>18.12.20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40224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B493DC-717A-4D6E-A01C-91B1D4CB9799}" type="datetimeFigureOut">
              <a:rPr lang="de-DE" smtClean="0"/>
              <a:t>18.12.20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208429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7B493DC-717A-4D6E-A01C-91B1D4CB9799}" type="datetimeFigureOut">
              <a:rPr lang="de-DE" smtClean="0"/>
              <a:t>18.12.20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217041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B493DC-717A-4D6E-A01C-91B1D4CB9799}" type="datetimeFigureOut">
              <a:rPr lang="de-DE" smtClean="0"/>
              <a:t>18.12.20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164174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7B493DC-717A-4D6E-A01C-91B1D4CB9799}" type="datetimeFigureOut">
              <a:rPr lang="de-DE" smtClean="0"/>
              <a:t>18.12.20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184557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7B493DC-717A-4D6E-A01C-91B1D4CB9799}" type="datetimeFigureOut">
              <a:rPr lang="de-DE" smtClean="0"/>
              <a:t>18.12.20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BF0492-27F4-4014-A683-15D846F34836}" type="slidenum">
              <a:rPr lang="de-DE" smtClean="0"/>
              <a:t>‹Nr.›</a:t>
            </a:fld>
            <a:endParaRPr lang="de-DE"/>
          </a:p>
        </p:txBody>
      </p:sp>
    </p:spTree>
    <p:extLst>
      <p:ext uri="{BB962C8B-B14F-4D97-AF65-F5344CB8AC3E}">
        <p14:creationId xmlns:p14="http://schemas.microsoft.com/office/powerpoint/2010/main" val="20381885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493DC-717A-4D6E-A01C-91B1D4CB9799}" type="datetimeFigureOut">
              <a:rPr lang="de-DE" smtClean="0"/>
              <a:t>18.12.20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F0492-27F4-4014-A683-15D846F34836}" type="slidenum">
              <a:rPr lang="de-DE" smtClean="0"/>
              <a:t>‹Nr.›</a:t>
            </a:fld>
            <a:endParaRPr lang="de-DE"/>
          </a:p>
        </p:txBody>
      </p:sp>
    </p:spTree>
    <p:extLst>
      <p:ext uri="{BB962C8B-B14F-4D97-AF65-F5344CB8AC3E}">
        <p14:creationId xmlns:p14="http://schemas.microsoft.com/office/powerpoint/2010/main" val="325921798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2800" y="163774"/>
            <a:ext cx="3978552" cy="6534393"/>
          </a:xfrm>
          <a:prstGeom prst="rect">
            <a:avLst/>
          </a:prstGeom>
        </p:spPr>
      </p:pic>
    </p:spTree>
    <p:extLst>
      <p:ext uri="{BB962C8B-B14F-4D97-AF65-F5344CB8AC3E}">
        <p14:creationId xmlns:p14="http://schemas.microsoft.com/office/powerpoint/2010/main" val="19326446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261666" y="3560004"/>
            <a:ext cx="8915399" cy="1468800"/>
          </a:xfrm>
        </p:spPr>
        <p:txBody>
          <a:bodyPr>
            <a:normAutofit fontScale="90000"/>
          </a:bodyPr>
          <a:lstStyle/>
          <a:p>
            <a:pPr algn="ctr"/>
            <a:r>
              <a:rPr lang="de-DE" b="1" dirty="0" smtClean="0">
                <a:solidFill>
                  <a:srgbClr val="FFFFFF"/>
                </a:solidFill>
              </a:rPr>
              <a:t>Was sind Merkmale des neuen Bundes? </a:t>
            </a:r>
            <a:r>
              <a:rPr lang="de-DE" dirty="0" smtClean="0">
                <a:solidFill>
                  <a:srgbClr val="FFFFFF"/>
                </a:solidFill>
              </a:rPr>
              <a:t/>
            </a:r>
            <a:br>
              <a:rPr lang="de-DE" dirty="0" smtClean="0">
                <a:solidFill>
                  <a:srgbClr val="FFFFFF"/>
                </a:solidFill>
              </a:rPr>
            </a:br>
            <a:r>
              <a:rPr lang="de-DE" dirty="0" smtClean="0">
                <a:solidFill>
                  <a:srgbClr val="FFFFFF"/>
                </a:solidFill>
              </a:rPr>
              <a:t>Jeremia </a:t>
            </a:r>
            <a:br>
              <a:rPr lang="de-DE" dirty="0" smtClean="0">
                <a:solidFill>
                  <a:srgbClr val="FFFFFF"/>
                </a:solidFill>
              </a:rPr>
            </a:br>
            <a:r>
              <a:rPr lang="de-DE" dirty="0" smtClean="0">
                <a:solidFill>
                  <a:srgbClr val="FFFFFF"/>
                </a:solidFill>
              </a:rPr>
              <a:t>Hesekiel </a:t>
            </a:r>
            <a:br>
              <a:rPr lang="de-DE" dirty="0" smtClean="0">
                <a:solidFill>
                  <a:srgbClr val="FFFFFF"/>
                </a:solidFill>
              </a:rPr>
            </a:br>
            <a:r>
              <a:rPr lang="de-DE" dirty="0" smtClean="0">
                <a:solidFill>
                  <a:srgbClr val="FFFFFF"/>
                </a:solidFill>
              </a:rPr>
              <a:t>Jesaja </a:t>
            </a:r>
            <a:endParaRPr lang="de-DE" dirty="0">
              <a:solidFill>
                <a:srgbClr val="FFFFFF"/>
              </a:solidFill>
            </a:endParaRPr>
          </a:p>
        </p:txBody>
      </p:sp>
    </p:spTree>
    <p:extLst>
      <p:ext uri="{BB962C8B-B14F-4D97-AF65-F5344CB8AC3E}">
        <p14:creationId xmlns:p14="http://schemas.microsoft.com/office/powerpoint/2010/main" val="3989786656"/>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47767" y="5225031"/>
            <a:ext cx="8915399" cy="1468800"/>
          </a:xfrm>
        </p:spPr>
        <p:txBody>
          <a:bodyPr>
            <a:noAutofit/>
          </a:bodyPr>
          <a:lstStyle/>
          <a:p>
            <a:pPr algn="ctr"/>
            <a:r>
              <a:rPr lang="de-DE" sz="2400" dirty="0" smtClean="0">
                <a:solidFill>
                  <a:srgbClr val="FFFFFF"/>
                </a:solidFill>
              </a:rPr>
              <a:t>Siehe, es kommen Tage, spricht der HERR, da ich mit dem Haus Israel und mit dem Haus </a:t>
            </a:r>
            <a:r>
              <a:rPr lang="de-DE" sz="2400" dirty="0" err="1" smtClean="0">
                <a:solidFill>
                  <a:srgbClr val="FFFFFF"/>
                </a:solidFill>
              </a:rPr>
              <a:t>Juda</a:t>
            </a:r>
            <a:r>
              <a:rPr lang="de-DE" sz="2400" dirty="0" smtClean="0">
                <a:solidFill>
                  <a:srgbClr val="FFFFFF"/>
                </a:solidFill>
              </a:rPr>
              <a:t> einen neuen Bund schließen werde;32 nicht wie der Bund, den ich mit ihren Vätern schloss an dem Tag, da ich sie bei der Hand ergriff, um sie aus dem Land Ägypten herauszuführen; denn sie haben meinen Bund gebrochen, obwohl ich doch ihr </a:t>
            </a:r>
            <a:r>
              <a:rPr lang="de-DE" sz="2400" dirty="0" err="1" smtClean="0">
                <a:solidFill>
                  <a:srgbClr val="FFFFFF"/>
                </a:solidFill>
              </a:rPr>
              <a:t>Eheherr</a:t>
            </a:r>
            <a:r>
              <a:rPr lang="de-DE" sz="2400" dirty="0" smtClean="0">
                <a:solidFill>
                  <a:srgbClr val="FFFFFF"/>
                </a:solidFill>
              </a:rPr>
              <a:t> war, spricht der HERR.33 Sondern das ist der Bund, den ich mit dem Haus Israel nach jenen Tagen schließen werde, spricht der HERR: </a:t>
            </a:r>
            <a:r>
              <a:rPr lang="de-DE" sz="2400" u="sng" dirty="0" smtClean="0">
                <a:solidFill>
                  <a:srgbClr val="FFFFFF"/>
                </a:solidFill>
              </a:rPr>
              <a:t>Ich will mein Gesetz in ihr Innerstes hineinlegen und es auf ihre Herzen schreiben, und ich will ihr Gott sein, und sie sollen mein Volk sein; </a:t>
            </a:r>
            <a:r>
              <a:rPr lang="de-DE" sz="2400" dirty="0" smtClean="0">
                <a:solidFill>
                  <a:srgbClr val="FFFFFF"/>
                </a:solidFill>
              </a:rPr>
              <a:t>und es wird keiner mehr seinen Nächsten und keiner mehr seinen Bruder lehren und sagen: »Erkenne den HERRN!« Denn sie werden mich alle kennen, vom Kleinsten bis zum Größten unter ihnen, spricht der HERR; denn ich werde ihre Missetat vergeben und an ihre Sünde nicht mehr gedenken! </a:t>
            </a:r>
            <a:br>
              <a:rPr lang="de-DE" sz="2400" dirty="0" smtClean="0">
                <a:solidFill>
                  <a:srgbClr val="FFFFFF"/>
                </a:solidFill>
              </a:rPr>
            </a:br>
            <a:r>
              <a:rPr lang="de-DE" sz="1800" dirty="0" smtClean="0">
                <a:solidFill>
                  <a:srgbClr val="FFFFFF"/>
                </a:solidFill>
              </a:rPr>
              <a:t>Jeremia 31:31-33</a:t>
            </a:r>
            <a:endParaRPr lang="de-DE" sz="1800" dirty="0">
              <a:solidFill>
                <a:srgbClr val="FFFFFF"/>
              </a:solidFill>
            </a:endParaRPr>
          </a:p>
        </p:txBody>
      </p:sp>
    </p:spTree>
    <p:extLst>
      <p:ext uri="{BB962C8B-B14F-4D97-AF65-F5344CB8AC3E}">
        <p14:creationId xmlns:p14="http://schemas.microsoft.com/office/powerpoint/2010/main" val="1930692456"/>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879529" y="5129496"/>
            <a:ext cx="8915399" cy="1468800"/>
          </a:xfrm>
        </p:spPr>
        <p:txBody>
          <a:bodyPr>
            <a:normAutofit fontScale="90000"/>
          </a:bodyPr>
          <a:lstStyle/>
          <a:p>
            <a:pPr algn="ctr"/>
            <a:r>
              <a:rPr lang="de-DE" b="1" dirty="0" smtClean="0">
                <a:solidFill>
                  <a:srgbClr val="FFFFFF"/>
                </a:solidFill>
              </a:rPr>
              <a:t>Die ersten 3 Merkmale des neuen Bundes </a:t>
            </a:r>
            <a:br>
              <a:rPr lang="de-DE" b="1" dirty="0" smtClean="0">
                <a:solidFill>
                  <a:srgbClr val="FFFFFF"/>
                </a:solidFill>
              </a:rPr>
            </a:br>
            <a:r>
              <a:rPr lang="de-DE" dirty="0" smtClean="0">
                <a:solidFill>
                  <a:srgbClr val="FFFFFF"/>
                </a:solidFill>
              </a:rPr>
              <a:t/>
            </a:r>
            <a:br>
              <a:rPr lang="de-DE" dirty="0" smtClean="0">
                <a:solidFill>
                  <a:srgbClr val="FFFFFF"/>
                </a:solidFill>
              </a:rPr>
            </a:br>
            <a:r>
              <a:rPr lang="de-DE" sz="3600" u="sng" dirty="0" smtClean="0">
                <a:solidFill>
                  <a:srgbClr val="FFFFFF"/>
                </a:solidFill>
              </a:rPr>
              <a:t>1. Alle Sünden werden </a:t>
            </a:r>
            <a:r>
              <a:rPr lang="de-DE" sz="3600" u="sng" dirty="0">
                <a:solidFill>
                  <a:srgbClr val="FFFFFF"/>
                </a:solidFill>
              </a:rPr>
              <a:t>vergeben </a:t>
            </a:r>
            <a:r>
              <a:rPr lang="de-DE" sz="3600" u="sng" dirty="0" smtClean="0">
                <a:solidFill>
                  <a:srgbClr val="FFFFFF"/>
                </a:solidFill>
              </a:rPr>
              <a:t>sein: </a:t>
            </a:r>
            <a:r>
              <a:rPr lang="de-DE" sz="3600" dirty="0" smtClean="0">
                <a:solidFill>
                  <a:srgbClr val="FFFFFF"/>
                </a:solidFill>
              </a:rPr>
              <a:t/>
            </a:r>
            <a:br>
              <a:rPr lang="de-DE" sz="3600" dirty="0" smtClean="0">
                <a:solidFill>
                  <a:srgbClr val="FFFFFF"/>
                </a:solidFill>
              </a:rPr>
            </a:br>
            <a:r>
              <a:rPr lang="de-DE" sz="3600" dirty="0" smtClean="0">
                <a:solidFill>
                  <a:srgbClr val="FFFFFF"/>
                </a:solidFill>
              </a:rPr>
              <a:t>Vers 34: und </a:t>
            </a:r>
            <a:r>
              <a:rPr lang="de-DE" sz="3600" dirty="0">
                <a:solidFill>
                  <a:srgbClr val="FFFFFF"/>
                </a:solidFill>
              </a:rPr>
              <a:t>es wird keiner mehr seinen Nächsten und keiner mehr seinen Bruder lehren und sagen: »Erkenne den HERRN!« Denn sie werden mich alle kennen, vom Kleinsten bis zum Größten unter ihnen, spricht der HERR; </a:t>
            </a:r>
            <a:r>
              <a:rPr lang="de-DE" sz="3600" u="sng" dirty="0">
                <a:solidFill>
                  <a:srgbClr val="FFFFFF"/>
                </a:solidFill>
              </a:rPr>
              <a:t>denn ich werde ihre Missetat vergeben und an ihre Sünde nicht mehr gedenken!</a:t>
            </a:r>
          </a:p>
        </p:txBody>
      </p:sp>
    </p:spTree>
    <p:extLst>
      <p:ext uri="{BB962C8B-B14F-4D97-AF65-F5344CB8AC3E}">
        <p14:creationId xmlns:p14="http://schemas.microsoft.com/office/powerpoint/2010/main" val="464250665"/>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7237"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405569" y="1371107"/>
            <a:ext cx="6008878" cy="538690"/>
          </a:xfrm>
        </p:spPr>
        <p:txBody>
          <a:bodyPr>
            <a:noAutofit/>
          </a:bodyPr>
          <a:lstStyle/>
          <a:p>
            <a:pPr algn="ctr"/>
            <a:r>
              <a:rPr lang="de-DE" sz="3200" dirty="0" smtClean="0">
                <a:solidFill>
                  <a:srgbClr val="FFFFFF"/>
                </a:solidFill>
              </a:rPr>
              <a:t>Mir ist Erbarmung widerfahren </a:t>
            </a:r>
            <a:br>
              <a:rPr lang="de-DE" sz="3200" dirty="0" smtClean="0">
                <a:solidFill>
                  <a:srgbClr val="FFFFFF"/>
                </a:solidFill>
              </a:rPr>
            </a:br>
            <a:r>
              <a:rPr lang="de-DE" sz="3200" dirty="0" smtClean="0">
                <a:solidFill>
                  <a:srgbClr val="FFFFFF"/>
                </a:solidFill>
              </a:rPr>
              <a:t>(Nr.319 im F&amp;L) </a:t>
            </a:r>
            <a:endParaRPr lang="de-DE" sz="3200" dirty="0">
              <a:solidFill>
                <a:srgbClr val="FFFFFF"/>
              </a:solidFill>
            </a:endParaRPr>
          </a:p>
        </p:txBody>
      </p:sp>
      <p:sp>
        <p:nvSpPr>
          <p:cNvPr id="3" name="Textfeld 2"/>
          <p:cNvSpPr txBox="1"/>
          <p:nvPr/>
        </p:nvSpPr>
        <p:spPr>
          <a:xfrm>
            <a:off x="2583770" y="3019357"/>
            <a:ext cx="4271749" cy="1569660"/>
          </a:xfrm>
          <a:prstGeom prst="rect">
            <a:avLst/>
          </a:prstGeom>
          <a:noFill/>
        </p:spPr>
        <p:txBody>
          <a:bodyPr wrap="square" rtlCol="0">
            <a:spAutoFit/>
          </a:bodyPr>
          <a:lstStyle/>
          <a:p>
            <a:r>
              <a:rPr lang="de-DE" sz="3200" dirty="0">
                <a:solidFill>
                  <a:srgbClr val="FFFFFF"/>
                </a:solidFill>
                <a:latin typeface="+mj-lt"/>
                <a:ea typeface="+mj-ea"/>
                <a:cs typeface="+mj-cs"/>
              </a:rPr>
              <a:t>Allein deine Gnade genügt </a:t>
            </a:r>
          </a:p>
          <a:p>
            <a:r>
              <a:rPr lang="de-DE" sz="3200" dirty="0">
                <a:solidFill>
                  <a:srgbClr val="FFFFFF"/>
                </a:solidFill>
                <a:latin typeface="+mj-lt"/>
                <a:ea typeface="+mj-ea"/>
                <a:cs typeface="+mj-cs"/>
              </a:rPr>
              <a:t>(Nr.329 im F&amp;L) </a:t>
            </a:r>
          </a:p>
        </p:txBody>
      </p:sp>
      <p:sp>
        <p:nvSpPr>
          <p:cNvPr id="4" name="Textfeld 3"/>
          <p:cNvSpPr txBox="1"/>
          <p:nvPr/>
        </p:nvSpPr>
        <p:spPr>
          <a:xfrm>
            <a:off x="214502" y="5821456"/>
            <a:ext cx="4107977" cy="646331"/>
          </a:xfrm>
          <a:prstGeom prst="rect">
            <a:avLst/>
          </a:prstGeom>
          <a:noFill/>
        </p:spPr>
        <p:txBody>
          <a:bodyPr wrap="square" rtlCol="0">
            <a:spAutoFit/>
          </a:bodyPr>
          <a:lstStyle/>
          <a:p>
            <a:r>
              <a:rPr lang="de-DE" sz="3600" dirty="0" smtClean="0"/>
              <a:t>JESÚS vive en mi. </a:t>
            </a:r>
            <a:endParaRPr lang="de-DE" sz="3600" dirty="0"/>
          </a:p>
        </p:txBody>
      </p:sp>
      <p:sp>
        <p:nvSpPr>
          <p:cNvPr id="6" name="Textfeld 5"/>
          <p:cNvSpPr txBox="1"/>
          <p:nvPr/>
        </p:nvSpPr>
        <p:spPr>
          <a:xfrm>
            <a:off x="6855519" y="4821183"/>
            <a:ext cx="3555242" cy="1323439"/>
          </a:xfrm>
          <a:prstGeom prst="rect">
            <a:avLst/>
          </a:prstGeom>
          <a:noFill/>
        </p:spPr>
        <p:txBody>
          <a:bodyPr wrap="square" rtlCol="0">
            <a:spAutoFit/>
          </a:bodyPr>
          <a:lstStyle/>
          <a:p>
            <a:r>
              <a:rPr lang="de-DE" sz="2000" dirty="0">
                <a:solidFill>
                  <a:srgbClr val="FFFFFF"/>
                </a:solidFill>
                <a:latin typeface="+mj-lt"/>
                <a:ea typeface="+mj-ea"/>
                <a:cs typeface="+mj-cs"/>
              </a:rPr>
              <a:t>Wer ist ein Gott wie du? </a:t>
            </a:r>
          </a:p>
          <a:p>
            <a:r>
              <a:rPr lang="de-DE" sz="2000" dirty="0">
                <a:solidFill>
                  <a:srgbClr val="FFFFFF"/>
                </a:solidFill>
                <a:latin typeface="+mj-lt"/>
                <a:ea typeface="+mj-ea"/>
                <a:cs typeface="+mj-cs"/>
              </a:rPr>
              <a:t>Der die Sünde verzeiht und das Unrecht vergibt? </a:t>
            </a:r>
          </a:p>
          <a:p>
            <a:r>
              <a:rPr lang="de-DE" sz="2000" dirty="0">
                <a:solidFill>
                  <a:srgbClr val="FFFFFF"/>
                </a:solidFill>
                <a:latin typeface="+mj-lt"/>
                <a:ea typeface="+mj-ea"/>
                <a:cs typeface="+mj-cs"/>
              </a:rPr>
              <a:t>Du liebst es gnädig zu sein. </a:t>
            </a:r>
          </a:p>
        </p:txBody>
      </p:sp>
      <p:sp>
        <p:nvSpPr>
          <p:cNvPr id="7" name="Textfeld 6"/>
          <p:cNvSpPr txBox="1"/>
          <p:nvPr/>
        </p:nvSpPr>
        <p:spPr>
          <a:xfrm>
            <a:off x="7184202" y="878906"/>
            <a:ext cx="4230806" cy="3539430"/>
          </a:xfrm>
          <a:prstGeom prst="rect">
            <a:avLst/>
          </a:prstGeom>
          <a:noFill/>
        </p:spPr>
        <p:txBody>
          <a:bodyPr wrap="square" rtlCol="0">
            <a:spAutoFit/>
          </a:bodyPr>
          <a:lstStyle/>
          <a:p>
            <a:pPr algn="ctr">
              <a:spcBef>
                <a:spcPct val="0"/>
              </a:spcBef>
            </a:pPr>
            <a:r>
              <a:rPr lang="de-DE" sz="2400" dirty="0">
                <a:solidFill>
                  <a:srgbClr val="FFFFFF"/>
                </a:solidFill>
                <a:latin typeface="+mj-lt"/>
                <a:ea typeface="+mj-ea"/>
                <a:cs typeface="+mj-cs"/>
              </a:rPr>
              <a:t>Darf ich wiederkommen mit der gleichen Schuld?</a:t>
            </a:r>
            <a:br>
              <a:rPr lang="de-DE" sz="2400" dirty="0">
                <a:solidFill>
                  <a:srgbClr val="FFFFFF"/>
                </a:solidFill>
                <a:latin typeface="+mj-lt"/>
                <a:ea typeface="+mj-ea"/>
                <a:cs typeface="+mj-cs"/>
              </a:rPr>
            </a:br>
            <a:r>
              <a:rPr lang="de-DE" sz="2400" dirty="0">
                <a:solidFill>
                  <a:srgbClr val="FFFFFF"/>
                </a:solidFill>
                <a:latin typeface="+mj-lt"/>
                <a:ea typeface="+mj-ea"/>
                <a:cs typeface="+mj-cs"/>
              </a:rPr>
              <a:t>Hast du nicht verloren endlich die Geduld? </a:t>
            </a:r>
          </a:p>
          <a:p>
            <a:pPr algn="ctr">
              <a:spcBef>
                <a:spcPct val="0"/>
              </a:spcBef>
            </a:pPr>
            <a:r>
              <a:rPr lang="de-DE" sz="2400" dirty="0">
                <a:solidFill>
                  <a:srgbClr val="FFFFFF"/>
                </a:solidFill>
                <a:latin typeface="+mj-lt"/>
                <a:ea typeface="+mj-ea"/>
                <a:cs typeface="+mj-cs"/>
              </a:rPr>
              <a:t>Ist denn deine Gnade also täglich neu, </a:t>
            </a:r>
          </a:p>
          <a:p>
            <a:pPr algn="ctr">
              <a:spcBef>
                <a:spcPct val="0"/>
              </a:spcBef>
            </a:pPr>
            <a:r>
              <a:rPr lang="de-DE" sz="2400" dirty="0">
                <a:solidFill>
                  <a:srgbClr val="FFFFFF"/>
                </a:solidFill>
                <a:latin typeface="+mj-lt"/>
                <a:ea typeface="+mj-ea"/>
                <a:cs typeface="+mj-cs"/>
              </a:rPr>
              <a:t>dass du willst vergeben auch so oft es sei?</a:t>
            </a:r>
          </a:p>
          <a:p>
            <a:pPr algn="ctr">
              <a:spcBef>
                <a:spcPct val="0"/>
              </a:spcBef>
            </a:pPr>
            <a:endParaRPr lang="de-DE" sz="3200" dirty="0">
              <a:solidFill>
                <a:srgbClr val="FFFFFF"/>
              </a:solidFill>
              <a:latin typeface="+mj-lt"/>
              <a:ea typeface="+mj-ea"/>
              <a:cs typeface="+mj-cs"/>
            </a:endParaRPr>
          </a:p>
        </p:txBody>
      </p:sp>
      <p:sp>
        <p:nvSpPr>
          <p:cNvPr id="8" name="Textfeld 7"/>
          <p:cNvSpPr txBox="1"/>
          <p:nvPr/>
        </p:nvSpPr>
        <p:spPr>
          <a:xfrm>
            <a:off x="791569" y="2402006"/>
            <a:ext cx="1323833" cy="1200329"/>
          </a:xfrm>
          <a:prstGeom prst="rect">
            <a:avLst/>
          </a:prstGeom>
          <a:noFill/>
        </p:spPr>
        <p:txBody>
          <a:bodyPr wrap="square" rtlCol="0">
            <a:spAutoFit/>
          </a:bodyPr>
          <a:lstStyle/>
          <a:p>
            <a:r>
              <a:rPr lang="de-DE" dirty="0" smtClean="0"/>
              <a:t>Für mich gingst du nach Golgatha</a:t>
            </a:r>
            <a:endParaRPr lang="de-DE" dirty="0"/>
          </a:p>
        </p:txBody>
      </p:sp>
    </p:spTree>
    <p:extLst>
      <p:ext uri="{BB962C8B-B14F-4D97-AF65-F5344CB8AC3E}">
        <p14:creationId xmlns:p14="http://schemas.microsoft.com/office/powerpoint/2010/main" val="2225501135"/>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712042" y="4651995"/>
            <a:ext cx="8915399" cy="1468800"/>
          </a:xfrm>
        </p:spPr>
        <p:txBody>
          <a:bodyPr>
            <a:normAutofit fontScale="90000"/>
          </a:bodyPr>
          <a:lstStyle/>
          <a:p>
            <a:pPr algn="ctr"/>
            <a:r>
              <a:rPr lang="de-DE" b="1" dirty="0" smtClean="0">
                <a:solidFill>
                  <a:srgbClr val="FFFFFF"/>
                </a:solidFill>
              </a:rPr>
              <a:t>Die ersten 3 Merkmale des neuen Bundes </a:t>
            </a:r>
            <a:br>
              <a:rPr lang="de-DE" b="1" dirty="0" smtClean="0">
                <a:solidFill>
                  <a:srgbClr val="FFFFFF"/>
                </a:solidFill>
              </a:rPr>
            </a:br>
            <a:r>
              <a:rPr lang="de-DE" sz="5300" dirty="0" smtClean="0">
                <a:solidFill>
                  <a:srgbClr val="FFFFFF"/>
                </a:solidFill>
              </a:rPr>
              <a:t>1. Alle Sünden werden vergeben sein</a:t>
            </a:r>
            <a:br>
              <a:rPr lang="de-DE" sz="5300" dirty="0" smtClean="0">
                <a:solidFill>
                  <a:srgbClr val="FFFFFF"/>
                </a:solidFill>
              </a:rPr>
            </a:br>
            <a:r>
              <a:rPr lang="de-DE" sz="5300" dirty="0" smtClean="0">
                <a:solidFill>
                  <a:srgbClr val="FFFFFF"/>
                </a:solidFill>
              </a:rPr>
              <a:t>2. Gesetz im Herzen:</a:t>
            </a:r>
            <a:r>
              <a:rPr lang="de-DE" dirty="0" smtClean="0">
                <a:solidFill>
                  <a:srgbClr val="FFFFFF"/>
                </a:solidFill>
              </a:rPr>
              <a:t/>
            </a:r>
            <a:br>
              <a:rPr lang="de-DE" dirty="0" smtClean="0">
                <a:solidFill>
                  <a:srgbClr val="FFFFFF"/>
                </a:solidFill>
              </a:rPr>
            </a:br>
            <a:r>
              <a:rPr lang="de-DE" sz="2700" dirty="0">
                <a:solidFill>
                  <a:srgbClr val="FFFFFF"/>
                </a:solidFill>
              </a:rPr>
              <a:t>Ich will mein Gesetz in ihr Innerstes hineinlegen und es auf ihre Herzen </a:t>
            </a:r>
            <a:r>
              <a:rPr lang="de-DE" sz="2700" dirty="0" smtClean="0">
                <a:solidFill>
                  <a:srgbClr val="FFFFFF"/>
                </a:solidFill>
              </a:rPr>
              <a:t>schreiben </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211221596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20472" y="5238678"/>
            <a:ext cx="8915399" cy="1468800"/>
          </a:xfrm>
        </p:spPr>
        <p:txBody>
          <a:bodyPr>
            <a:normAutofit fontScale="90000"/>
          </a:bodyPr>
          <a:lstStyle/>
          <a:p>
            <a:pPr algn="ctr"/>
            <a:r>
              <a:rPr lang="de-DE" sz="5300" b="1" dirty="0" smtClean="0">
                <a:solidFill>
                  <a:srgbClr val="FFFFFF"/>
                </a:solidFill>
              </a:rPr>
              <a:t>Die ersten 3 Merkmale des neuen Bundes </a:t>
            </a:r>
            <a:br>
              <a:rPr lang="de-DE" sz="5300" b="1" dirty="0" smtClean="0">
                <a:solidFill>
                  <a:srgbClr val="FFFFFF"/>
                </a:solidFill>
              </a:rPr>
            </a:br>
            <a:r>
              <a:rPr lang="de-DE" sz="5300" dirty="0" smtClean="0">
                <a:solidFill>
                  <a:srgbClr val="FFFFFF"/>
                </a:solidFill>
              </a:rPr>
              <a:t>1. Alle Sünden werden vergeben sein</a:t>
            </a:r>
            <a:br>
              <a:rPr lang="de-DE" sz="5300" dirty="0" smtClean="0">
                <a:solidFill>
                  <a:srgbClr val="FFFFFF"/>
                </a:solidFill>
              </a:rPr>
            </a:br>
            <a:r>
              <a:rPr lang="de-DE" sz="5300" dirty="0" smtClean="0">
                <a:solidFill>
                  <a:srgbClr val="FFFFFF"/>
                </a:solidFill>
              </a:rPr>
              <a:t>2. Gesetz im Herzen</a:t>
            </a:r>
            <a:br>
              <a:rPr lang="de-DE" sz="5300" dirty="0" smtClean="0">
                <a:solidFill>
                  <a:srgbClr val="FFFFFF"/>
                </a:solidFill>
              </a:rPr>
            </a:br>
            <a:r>
              <a:rPr lang="de-DE" sz="5300" dirty="0" smtClean="0">
                <a:solidFill>
                  <a:srgbClr val="FFFFFF"/>
                </a:solidFill>
              </a:rPr>
              <a:t>3. Beziehung im Herzen:</a:t>
            </a:r>
            <a:r>
              <a:rPr lang="de-DE" dirty="0" smtClean="0">
                <a:solidFill>
                  <a:srgbClr val="FFFFFF"/>
                </a:solidFill>
              </a:rPr>
              <a:t/>
            </a:r>
            <a:br>
              <a:rPr lang="de-DE" dirty="0" smtClean="0">
                <a:solidFill>
                  <a:srgbClr val="FFFFFF"/>
                </a:solidFill>
              </a:rPr>
            </a:br>
            <a:r>
              <a:rPr lang="de-DE" sz="2700" dirty="0">
                <a:solidFill>
                  <a:srgbClr val="FFFFFF"/>
                </a:solidFill>
              </a:rPr>
              <a:t>und es wird keiner mehr seinen Nächsten und keiner mehr seinen Bruder lehren und sagen: »Erkenne den HERRN!« Denn sie werden mich alle kennen, vom Kleinsten bis zum Größten unter ihnen, spricht der </a:t>
            </a:r>
            <a:r>
              <a:rPr lang="de-DE" sz="2700" dirty="0" smtClean="0">
                <a:solidFill>
                  <a:srgbClr val="FFFFFF"/>
                </a:solidFill>
              </a:rPr>
              <a:t>HERR.</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3487337183"/>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p:txBody>
          <a:bodyPr>
            <a:normAutofit/>
          </a:bodyPr>
          <a:lstStyle/>
          <a:p>
            <a:pPr algn="ctr"/>
            <a:r>
              <a:rPr lang="de-DE" b="1" dirty="0" smtClean="0">
                <a:solidFill>
                  <a:srgbClr val="FFFFFF"/>
                </a:solidFill>
              </a:rPr>
              <a:t>Hesekiel </a:t>
            </a:r>
            <a:r>
              <a:rPr lang="de-DE" dirty="0" smtClean="0">
                <a:solidFill>
                  <a:srgbClr val="FFFFFF"/>
                </a:solidFill>
              </a:rPr>
              <a:t/>
            </a:r>
            <a:br>
              <a:rPr lang="de-DE" dirty="0" smtClean="0">
                <a:solidFill>
                  <a:srgbClr val="FFFFFF"/>
                </a:solidFill>
              </a:rPr>
            </a:br>
            <a:endParaRPr lang="de-DE" dirty="0">
              <a:solidFill>
                <a:srgbClr val="FFFFFF"/>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1390259723"/>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782800" y="4703907"/>
            <a:ext cx="8915399" cy="1468800"/>
          </a:xfrm>
        </p:spPr>
        <p:txBody>
          <a:bodyPr>
            <a:normAutofit fontScale="90000"/>
          </a:bodyPr>
          <a:lstStyle/>
          <a:p>
            <a:pPr algn="ctr"/>
            <a:r>
              <a:rPr lang="de-DE" sz="2700" dirty="0">
                <a:solidFill>
                  <a:srgbClr val="FFFFFF"/>
                </a:solidFill>
              </a:rPr>
              <a:t>Ich will ihnen ein </a:t>
            </a:r>
            <a:r>
              <a:rPr lang="de-DE" sz="2700" b="1" dirty="0">
                <a:solidFill>
                  <a:srgbClr val="FFFFFF"/>
                </a:solidFill>
              </a:rPr>
              <a:t>ungeteiltes Herz </a:t>
            </a:r>
            <a:r>
              <a:rPr lang="de-DE" sz="2700" dirty="0">
                <a:solidFill>
                  <a:srgbClr val="FFFFFF"/>
                </a:solidFill>
              </a:rPr>
              <a:t>und einen neuen Geist geben. Ja, ich nehme das versteinerte Herz aus ihrer Brust und gebe ihnen ein lebendiges Herz. 20 Dann werden sie nach meinen Weisungen leben, meine Gebote achten und sie befolgen. </a:t>
            </a:r>
            <a:r>
              <a:rPr lang="de-DE" sz="2700" b="1" dirty="0">
                <a:solidFill>
                  <a:srgbClr val="FFFFFF"/>
                </a:solidFill>
              </a:rPr>
              <a:t>Sie werden mein Volk sein, und ich werde ihr Gott sein.</a:t>
            </a:r>
            <a:r>
              <a:rPr lang="de-DE" sz="2700" dirty="0">
                <a:solidFill>
                  <a:srgbClr val="FFFFFF"/>
                </a:solidFill>
              </a:rPr>
              <a:t> 21 Die aber, deren Herz an den widerlichen Götzen und Gebräuchen hängt, werde ich bestrafen. Alles, was sie getan haben, fällt auf sie zurück. Mein Wort gilt!«</a:t>
            </a:r>
            <a:r>
              <a:rPr lang="de-DE" dirty="0" smtClean="0">
                <a:solidFill>
                  <a:srgbClr val="FFFFFF"/>
                </a:solidFill>
              </a:rPr>
              <a:t/>
            </a:r>
            <a:br>
              <a:rPr lang="de-DE" dirty="0" smtClean="0">
                <a:solidFill>
                  <a:srgbClr val="FFFFFF"/>
                </a:solidFill>
              </a:rPr>
            </a:br>
            <a:endParaRPr lang="de-DE" dirty="0">
              <a:solidFill>
                <a:srgbClr val="FFFFFF"/>
              </a:solidFill>
            </a:endParaRPr>
          </a:p>
        </p:txBody>
      </p:sp>
      <p:sp>
        <p:nvSpPr>
          <p:cNvPr id="3" name="Textplatzhalter 2"/>
          <p:cNvSpPr>
            <a:spLocks noGrp="1"/>
          </p:cNvSpPr>
          <p:nvPr>
            <p:ph type="body" idx="1"/>
          </p:nvPr>
        </p:nvSpPr>
        <p:spPr>
          <a:xfrm>
            <a:off x="7727063" y="6095813"/>
            <a:ext cx="8915399" cy="860400"/>
          </a:xfrm>
        </p:spPr>
        <p:txBody>
          <a:bodyPr>
            <a:normAutofit/>
          </a:bodyPr>
          <a:lstStyle/>
          <a:p>
            <a:r>
              <a:rPr lang="de-DE" dirty="0" smtClean="0"/>
              <a:t>Hesekiel 11: 19-20</a:t>
            </a:r>
            <a:endParaRPr lang="de-DE" dirty="0"/>
          </a:p>
        </p:txBody>
      </p:sp>
    </p:spTree>
    <p:extLst>
      <p:ext uri="{BB962C8B-B14F-4D97-AF65-F5344CB8AC3E}">
        <p14:creationId xmlns:p14="http://schemas.microsoft.com/office/powerpoint/2010/main" val="411564436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20472" y="5238678"/>
            <a:ext cx="8915399" cy="1468800"/>
          </a:xfrm>
        </p:spPr>
        <p:txBody>
          <a:bodyPr>
            <a:normAutofit fontScale="90000"/>
          </a:bodyPr>
          <a:lstStyle/>
          <a:p>
            <a:pPr algn="ctr"/>
            <a:r>
              <a:rPr lang="de-DE" b="1" dirty="0" smtClean="0">
                <a:solidFill>
                  <a:srgbClr val="FFFFFF"/>
                </a:solidFill>
              </a:rPr>
              <a:t>Merkmale des neuen Bundes </a:t>
            </a:r>
            <a:br>
              <a:rPr lang="de-DE" b="1" dirty="0" smtClean="0">
                <a:solidFill>
                  <a:srgbClr val="FFFFFF"/>
                </a:solidFill>
              </a:rPr>
            </a:br>
            <a:r>
              <a:rPr lang="de-DE" b="1" dirty="0" smtClean="0">
                <a:solidFill>
                  <a:srgbClr val="FFFFFF"/>
                </a:solidFill>
              </a:rPr>
              <a:t/>
            </a:r>
            <a:br>
              <a:rPr lang="de-DE" b="1" dirty="0" smtClean="0">
                <a:solidFill>
                  <a:srgbClr val="FFFFFF"/>
                </a:solidFill>
              </a:rPr>
            </a:br>
            <a:r>
              <a:rPr lang="de-DE" dirty="0" smtClean="0">
                <a:solidFill>
                  <a:srgbClr val="FFFFFF"/>
                </a:solidFill>
              </a:rPr>
              <a:t>1. Alle Sünden werden vergeben sein</a:t>
            </a:r>
            <a:br>
              <a:rPr lang="de-DE" dirty="0" smtClean="0">
                <a:solidFill>
                  <a:srgbClr val="FFFFFF"/>
                </a:solidFill>
              </a:rPr>
            </a:br>
            <a:r>
              <a:rPr lang="de-DE" dirty="0" smtClean="0">
                <a:solidFill>
                  <a:srgbClr val="FFFFFF"/>
                </a:solidFill>
              </a:rPr>
              <a:t>2. Gesetz im Herzen</a:t>
            </a:r>
            <a:br>
              <a:rPr lang="de-DE" dirty="0" smtClean="0">
                <a:solidFill>
                  <a:srgbClr val="FFFFFF"/>
                </a:solidFill>
              </a:rPr>
            </a:br>
            <a:r>
              <a:rPr lang="de-DE" dirty="0" smtClean="0">
                <a:solidFill>
                  <a:srgbClr val="FFFFFF"/>
                </a:solidFill>
              </a:rPr>
              <a:t>3. </a:t>
            </a:r>
            <a:r>
              <a:rPr lang="de-DE" dirty="0">
                <a:solidFill>
                  <a:srgbClr val="FFFFFF"/>
                </a:solidFill>
              </a:rPr>
              <a:t>Beziehung im </a:t>
            </a:r>
            <a:r>
              <a:rPr lang="de-DE" dirty="0" smtClean="0">
                <a:solidFill>
                  <a:srgbClr val="FFFFFF"/>
                </a:solidFill>
              </a:rPr>
              <a:t>Herzen</a:t>
            </a:r>
            <a:r>
              <a:rPr lang="de-DE" dirty="0">
                <a:solidFill>
                  <a:srgbClr val="FFFFFF"/>
                </a:solidFill>
              </a:rPr>
              <a:t/>
            </a:r>
            <a:br>
              <a:rPr lang="de-DE" dirty="0">
                <a:solidFill>
                  <a:srgbClr val="FFFFFF"/>
                </a:solidFill>
              </a:rPr>
            </a:br>
            <a:r>
              <a:rPr lang="de-DE" dirty="0">
                <a:solidFill>
                  <a:srgbClr val="FFFFFF"/>
                </a:solidFill>
              </a:rPr>
              <a:t>4. Neues Herz </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209363762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20472" y="5238678"/>
            <a:ext cx="8915399" cy="1468800"/>
          </a:xfrm>
        </p:spPr>
        <p:txBody>
          <a:bodyPr>
            <a:normAutofit fontScale="90000"/>
          </a:bodyPr>
          <a:lstStyle/>
          <a:p>
            <a:pPr algn="ctr"/>
            <a:r>
              <a:rPr lang="de-DE" sz="5300" b="1" dirty="0" smtClean="0">
                <a:solidFill>
                  <a:srgbClr val="FFFFFF"/>
                </a:solidFill>
              </a:rPr>
              <a:t>Merkmale des neuen Bundes</a:t>
            </a:r>
            <a:br>
              <a:rPr lang="de-DE" sz="5300" b="1" dirty="0" smtClean="0">
                <a:solidFill>
                  <a:srgbClr val="FFFFFF"/>
                </a:solidFill>
              </a:rPr>
            </a:br>
            <a:r>
              <a:rPr lang="de-DE" sz="5300" b="1" dirty="0" smtClean="0">
                <a:solidFill>
                  <a:srgbClr val="FFFFFF"/>
                </a:solidFill>
              </a:rPr>
              <a:t> </a:t>
            </a:r>
            <a:br>
              <a:rPr lang="de-DE" sz="5300" b="1" dirty="0" smtClean="0">
                <a:solidFill>
                  <a:srgbClr val="FFFFFF"/>
                </a:solidFill>
              </a:rPr>
            </a:br>
            <a:r>
              <a:rPr lang="de-DE" sz="5300" dirty="0" smtClean="0">
                <a:solidFill>
                  <a:srgbClr val="FFFFFF"/>
                </a:solidFill>
              </a:rPr>
              <a:t>1. Alle Sünden werden vergeben sein</a:t>
            </a:r>
            <a:br>
              <a:rPr lang="de-DE" sz="5300" dirty="0" smtClean="0">
                <a:solidFill>
                  <a:srgbClr val="FFFFFF"/>
                </a:solidFill>
              </a:rPr>
            </a:br>
            <a:r>
              <a:rPr lang="de-DE" sz="5300" dirty="0" smtClean="0">
                <a:solidFill>
                  <a:srgbClr val="FFFFFF"/>
                </a:solidFill>
              </a:rPr>
              <a:t>2. Gesetz im Herzen</a:t>
            </a:r>
            <a:br>
              <a:rPr lang="de-DE" sz="5300" dirty="0" smtClean="0">
                <a:solidFill>
                  <a:srgbClr val="FFFFFF"/>
                </a:solidFill>
              </a:rPr>
            </a:br>
            <a:r>
              <a:rPr lang="de-DE" sz="5300" dirty="0" smtClean="0">
                <a:solidFill>
                  <a:srgbClr val="FFFFFF"/>
                </a:solidFill>
              </a:rPr>
              <a:t>3. </a:t>
            </a:r>
            <a:r>
              <a:rPr lang="de-DE" sz="5300" dirty="0">
                <a:solidFill>
                  <a:srgbClr val="FFFFFF"/>
                </a:solidFill>
              </a:rPr>
              <a:t>Beziehung im </a:t>
            </a:r>
            <a:r>
              <a:rPr lang="de-DE" sz="5300" dirty="0" smtClean="0">
                <a:solidFill>
                  <a:srgbClr val="FFFFFF"/>
                </a:solidFill>
              </a:rPr>
              <a:t>Herzen</a:t>
            </a:r>
            <a:r>
              <a:rPr lang="de-DE" sz="5300" dirty="0">
                <a:solidFill>
                  <a:srgbClr val="FFFFFF"/>
                </a:solidFill>
              </a:rPr>
              <a:t/>
            </a:r>
            <a:br>
              <a:rPr lang="de-DE" sz="5300" dirty="0">
                <a:solidFill>
                  <a:srgbClr val="FFFFFF"/>
                </a:solidFill>
              </a:rPr>
            </a:br>
            <a:r>
              <a:rPr lang="de-DE" sz="5300" dirty="0">
                <a:solidFill>
                  <a:srgbClr val="FFFFFF"/>
                </a:solidFill>
              </a:rPr>
              <a:t>4. Neues Herz </a:t>
            </a:r>
            <a:br>
              <a:rPr lang="de-DE" sz="5300" dirty="0">
                <a:solidFill>
                  <a:srgbClr val="FFFFFF"/>
                </a:solidFill>
              </a:rPr>
            </a:br>
            <a:r>
              <a:rPr lang="de-DE" sz="5300" dirty="0">
                <a:solidFill>
                  <a:srgbClr val="FFFFFF"/>
                </a:solidFill>
              </a:rPr>
              <a:t>5. Ein neuer Geist </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417326611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drinnen, lebend, Wand, Raum enthält.&#10;&#10;Automatisch generierte Beschreibung">
            <a:extLst>
              <a:ext uri="{FF2B5EF4-FFF2-40B4-BE49-F238E27FC236}">
                <a16:creationId xmlns="" xmlns:a16="http://schemas.microsoft.com/office/drawing/2014/main" id="{B595C711-93D5-4229-B41A-D3D8A58D9119}"/>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Titel 1">
            <a:extLst>
              <a:ext uri="{FF2B5EF4-FFF2-40B4-BE49-F238E27FC236}">
                <a16:creationId xmlns="" xmlns:a16="http://schemas.microsoft.com/office/drawing/2014/main" id="{068C9E06-7C34-4619-AAC2-ED180064C87B}"/>
              </a:ext>
            </a:extLst>
          </p:cNvPr>
          <p:cNvSpPr>
            <a:spLocks noGrp="1"/>
          </p:cNvSpPr>
          <p:nvPr>
            <p:ph type="ctrTitle"/>
          </p:nvPr>
        </p:nvSpPr>
        <p:spPr>
          <a:xfrm>
            <a:off x="8022021" y="3231931"/>
            <a:ext cx="3852041" cy="1834056"/>
          </a:xfrm>
        </p:spPr>
        <p:txBody>
          <a:bodyPr>
            <a:normAutofit/>
          </a:bodyPr>
          <a:lstStyle/>
          <a:p>
            <a:r>
              <a:rPr lang="de-DE" sz="4800" b="1" dirty="0" smtClean="0">
                <a:solidFill>
                  <a:schemeClr val="bg1"/>
                </a:solidFill>
              </a:rPr>
              <a:t>Ewiger Bund</a:t>
            </a:r>
            <a:endParaRPr lang="de-DE" sz="4800" b="1" dirty="0">
              <a:solidFill>
                <a:schemeClr val="bg1"/>
              </a:solidFill>
            </a:endParaRPr>
          </a:p>
        </p:txBody>
      </p:sp>
      <p:sp>
        <p:nvSpPr>
          <p:cNvPr id="3" name="Untertitel 2">
            <a:extLst>
              <a:ext uri="{FF2B5EF4-FFF2-40B4-BE49-F238E27FC236}">
                <a16:creationId xmlns="" xmlns:a16="http://schemas.microsoft.com/office/drawing/2014/main" id="{A06A15E7-A0D5-42D6-9408-B913251E709A}"/>
              </a:ext>
            </a:extLst>
          </p:cNvPr>
          <p:cNvSpPr>
            <a:spLocks noGrp="1"/>
          </p:cNvSpPr>
          <p:nvPr>
            <p:ph type="subTitle" idx="1"/>
          </p:nvPr>
        </p:nvSpPr>
        <p:spPr>
          <a:xfrm>
            <a:off x="7782910" y="5242675"/>
            <a:ext cx="4330262" cy="683284"/>
          </a:xfrm>
        </p:spPr>
        <p:txBody>
          <a:bodyPr>
            <a:normAutofit/>
          </a:bodyPr>
          <a:lstStyle/>
          <a:p>
            <a:endParaRPr lang="de-DE" sz="2000"/>
          </a:p>
        </p:txBody>
      </p:sp>
    </p:spTree>
    <p:extLst>
      <p:ext uri="{BB962C8B-B14F-4D97-AF65-F5344CB8AC3E}">
        <p14:creationId xmlns:p14="http://schemas.microsoft.com/office/powerpoint/2010/main" val="15173435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p:txBody>
          <a:bodyPr>
            <a:normAutofit/>
          </a:bodyPr>
          <a:lstStyle/>
          <a:p>
            <a:pPr algn="ctr"/>
            <a:r>
              <a:rPr lang="de-DE" b="1" dirty="0" smtClean="0">
                <a:solidFill>
                  <a:srgbClr val="FFFFFF"/>
                </a:solidFill>
              </a:rPr>
              <a:t>Jesaja</a:t>
            </a:r>
            <a:r>
              <a:rPr lang="de-DE" dirty="0" smtClean="0">
                <a:solidFill>
                  <a:srgbClr val="FFFFFF"/>
                </a:solidFill>
              </a:rPr>
              <a:t/>
            </a:r>
            <a:br>
              <a:rPr lang="de-DE" dirty="0" smtClean="0">
                <a:solidFill>
                  <a:srgbClr val="FFFFFF"/>
                </a:solidFill>
              </a:rPr>
            </a:br>
            <a:endParaRPr lang="de-DE" dirty="0">
              <a:solidFill>
                <a:srgbClr val="FFFFFF"/>
              </a:solidFill>
            </a:endParaRPr>
          </a:p>
        </p:txBody>
      </p:sp>
      <p:sp>
        <p:nvSpPr>
          <p:cNvPr id="3" name="Text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516147777"/>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20472" y="5238678"/>
            <a:ext cx="8915399" cy="1468800"/>
          </a:xfrm>
        </p:spPr>
        <p:txBody>
          <a:bodyPr>
            <a:normAutofit fontScale="90000"/>
          </a:bodyPr>
          <a:lstStyle/>
          <a:p>
            <a:pPr algn="ctr"/>
            <a:r>
              <a:rPr lang="de-DE" sz="2700" b="1" dirty="0" smtClean="0">
                <a:solidFill>
                  <a:srgbClr val="FFFFFF"/>
                </a:solidFill>
              </a:rPr>
              <a:t> </a:t>
            </a:r>
            <a:r>
              <a:rPr lang="de-DE" sz="2700" b="1" dirty="0">
                <a:solidFill>
                  <a:srgbClr val="FFFFFF"/>
                </a:solidFill>
              </a:rPr>
              <a:t/>
            </a:r>
            <a:br>
              <a:rPr lang="de-DE" sz="2700" b="1" dirty="0">
                <a:solidFill>
                  <a:srgbClr val="FFFFFF"/>
                </a:solidFill>
              </a:rPr>
            </a:br>
            <a:r>
              <a:rPr lang="de-DE" sz="2700" dirty="0">
                <a:solidFill>
                  <a:srgbClr val="FFFFFF"/>
                </a:solidFill>
              </a:rPr>
              <a:t>Ich, der HERR, habe dich berufen in Gerechtigkeit und ergreife dich bei deiner Hand; und ich will dich behüten und dich zum </a:t>
            </a:r>
            <a:r>
              <a:rPr lang="de-DE" sz="2700" b="1" dirty="0">
                <a:solidFill>
                  <a:srgbClr val="FFFFFF"/>
                </a:solidFill>
              </a:rPr>
              <a:t>Bund für das Volk </a:t>
            </a:r>
            <a:r>
              <a:rPr lang="de-DE" sz="2700" dirty="0">
                <a:solidFill>
                  <a:srgbClr val="FFFFFF"/>
                </a:solidFill>
              </a:rPr>
              <a:t>setzen, zum Licht für die Heiden; 7 dass du die Augen der Blinden öffnest, die Gebundenen aus dem Gefängnis führst und aus dem Kerker die, welche in der Finsternis sitzen. 8 Ich bin der HERR, das ist mein Name; und ich will meine Ehre keinem anderen geben, noch meinen Ruhm den Götzen! </a:t>
            </a:r>
            <a:r>
              <a:rPr lang="de-DE" sz="2700" dirty="0" smtClean="0">
                <a:solidFill>
                  <a:srgbClr val="FFFFFF"/>
                </a:solidFill>
              </a:rPr>
              <a:t/>
            </a:r>
            <a:br>
              <a:rPr lang="de-DE" sz="2700" dirty="0" smtClean="0">
                <a:solidFill>
                  <a:srgbClr val="FFFFFF"/>
                </a:solidFill>
              </a:rPr>
            </a:br>
            <a:r>
              <a:rPr lang="de-DE" sz="2700" dirty="0" smtClean="0">
                <a:solidFill>
                  <a:srgbClr val="FFFFFF"/>
                </a:solidFill>
              </a:rPr>
              <a:t/>
            </a:r>
            <a:br>
              <a:rPr lang="de-DE" sz="2700" dirty="0" smtClean="0">
                <a:solidFill>
                  <a:srgbClr val="FFFFFF"/>
                </a:solidFill>
              </a:rPr>
            </a:br>
            <a:r>
              <a:rPr lang="de-DE" sz="2700" dirty="0" smtClean="0">
                <a:solidFill>
                  <a:srgbClr val="FFFFFF"/>
                </a:solidFill>
              </a:rPr>
              <a:t>Jesaja 42:6-8</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2906682413"/>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920472" y="5238678"/>
            <a:ext cx="8915399" cy="1468800"/>
          </a:xfrm>
        </p:spPr>
        <p:txBody>
          <a:bodyPr>
            <a:normAutofit fontScale="90000"/>
          </a:bodyPr>
          <a:lstStyle/>
          <a:p>
            <a:pPr algn="ctr"/>
            <a:r>
              <a:rPr lang="de-DE" sz="5300" b="1" dirty="0" smtClean="0">
                <a:solidFill>
                  <a:srgbClr val="FFFFFF"/>
                </a:solidFill>
              </a:rPr>
              <a:t>Merkmale des neuen Bundes </a:t>
            </a:r>
            <a:br>
              <a:rPr lang="de-DE" sz="5300" b="1" dirty="0" smtClean="0">
                <a:solidFill>
                  <a:srgbClr val="FFFFFF"/>
                </a:solidFill>
              </a:rPr>
            </a:br>
            <a:r>
              <a:rPr lang="de-DE" sz="5300" b="1" dirty="0" smtClean="0">
                <a:solidFill>
                  <a:srgbClr val="FFFFFF"/>
                </a:solidFill>
              </a:rPr>
              <a:t>DURCH JESUS </a:t>
            </a:r>
            <a:br>
              <a:rPr lang="de-DE" sz="5300" b="1" dirty="0" smtClean="0">
                <a:solidFill>
                  <a:srgbClr val="FFFFFF"/>
                </a:solidFill>
              </a:rPr>
            </a:br>
            <a:r>
              <a:rPr lang="de-DE" sz="5300" b="1" dirty="0" smtClean="0">
                <a:solidFill>
                  <a:srgbClr val="FFFFFF"/>
                </a:solidFill>
              </a:rPr>
              <a:t> </a:t>
            </a:r>
            <a:br>
              <a:rPr lang="de-DE" sz="5300" b="1" dirty="0" smtClean="0">
                <a:solidFill>
                  <a:srgbClr val="FFFFFF"/>
                </a:solidFill>
              </a:rPr>
            </a:br>
            <a:r>
              <a:rPr lang="de-DE" sz="5300" dirty="0" smtClean="0">
                <a:solidFill>
                  <a:srgbClr val="FFFFFF"/>
                </a:solidFill>
              </a:rPr>
              <a:t>1. Alle Sünden werden vergeben sein</a:t>
            </a:r>
            <a:br>
              <a:rPr lang="de-DE" sz="5300" dirty="0" smtClean="0">
                <a:solidFill>
                  <a:srgbClr val="FFFFFF"/>
                </a:solidFill>
              </a:rPr>
            </a:br>
            <a:r>
              <a:rPr lang="de-DE" sz="5300" dirty="0" smtClean="0">
                <a:solidFill>
                  <a:srgbClr val="FFFFFF"/>
                </a:solidFill>
              </a:rPr>
              <a:t>2. Gesetz im Herzen</a:t>
            </a:r>
            <a:br>
              <a:rPr lang="de-DE" sz="5300" dirty="0" smtClean="0">
                <a:solidFill>
                  <a:srgbClr val="FFFFFF"/>
                </a:solidFill>
              </a:rPr>
            </a:br>
            <a:r>
              <a:rPr lang="de-DE" sz="5300" dirty="0" smtClean="0">
                <a:solidFill>
                  <a:srgbClr val="FFFFFF"/>
                </a:solidFill>
              </a:rPr>
              <a:t>3. </a:t>
            </a:r>
            <a:r>
              <a:rPr lang="de-DE" sz="5300" dirty="0">
                <a:solidFill>
                  <a:srgbClr val="FFFFFF"/>
                </a:solidFill>
              </a:rPr>
              <a:t>Beziehung im </a:t>
            </a:r>
            <a:r>
              <a:rPr lang="de-DE" sz="5300" dirty="0" smtClean="0">
                <a:solidFill>
                  <a:srgbClr val="FFFFFF"/>
                </a:solidFill>
              </a:rPr>
              <a:t>Herzen</a:t>
            </a:r>
            <a:r>
              <a:rPr lang="de-DE" sz="5300" dirty="0">
                <a:solidFill>
                  <a:srgbClr val="FFFFFF"/>
                </a:solidFill>
              </a:rPr>
              <a:t/>
            </a:r>
            <a:br>
              <a:rPr lang="de-DE" sz="5300" dirty="0">
                <a:solidFill>
                  <a:srgbClr val="FFFFFF"/>
                </a:solidFill>
              </a:rPr>
            </a:br>
            <a:r>
              <a:rPr lang="de-DE" sz="5300" dirty="0">
                <a:solidFill>
                  <a:srgbClr val="FFFFFF"/>
                </a:solidFill>
              </a:rPr>
              <a:t>4. Neues Herz </a:t>
            </a:r>
            <a:br>
              <a:rPr lang="de-DE" sz="5300" dirty="0">
                <a:solidFill>
                  <a:srgbClr val="FFFFFF"/>
                </a:solidFill>
              </a:rPr>
            </a:br>
            <a:r>
              <a:rPr lang="de-DE" sz="5300" dirty="0">
                <a:solidFill>
                  <a:srgbClr val="FFFFFF"/>
                </a:solidFill>
              </a:rPr>
              <a:t>5. Ein neuer Geist </a:t>
            </a:r>
            <a:r>
              <a:rPr lang="de-DE" dirty="0" smtClean="0">
                <a:solidFill>
                  <a:srgbClr val="FFFFFF"/>
                </a:solidFill>
              </a:rPr>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3212790887"/>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1865881" y="4174153"/>
            <a:ext cx="8915399" cy="1468800"/>
          </a:xfrm>
        </p:spPr>
        <p:txBody>
          <a:bodyPr>
            <a:normAutofit fontScale="90000"/>
          </a:bodyPr>
          <a:lstStyle/>
          <a:p>
            <a:pPr algn="ctr"/>
            <a:r>
              <a:rPr lang="de-DE" dirty="0" smtClean="0">
                <a:solidFill>
                  <a:srgbClr val="FFFFFF"/>
                </a:solidFill>
              </a:rPr>
              <a:t>Wie macht sich das in deinem Leben bemerkbar, dass du im neuen Bund lebst? </a:t>
            </a:r>
            <a:br>
              <a:rPr lang="de-DE" dirty="0" smtClean="0">
                <a:solidFill>
                  <a:srgbClr val="FFFFFF"/>
                </a:solidFill>
              </a:rPr>
            </a:br>
            <a:endParaRPr lang="de-DE" dirty="0">
              <a:solidFill>
                <a:srgbClr val="FFFFFF"/>
              </a:solidFill>
            </a:endParaRPr>
          </a:p>
        </p:txBody>
      </p:sp>
    </p:spTree>
    <p:extLst>
      <p:ext uri="{BB962C8B-B14F-4D97-AF65-F5344CB8AC3E}">
        <p14:creationId xmlns:p14="http://schemas.microsoft.com/office/powerpoint/2010/main" val="1472245054"/>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6973" y="120779"/>
            <a:ext cx="6619165" cy="6619165"/>
          </a:xfrm>
        </p:spPr>
      </p:pic>
    </p:spTree>
    <p:extLst>
      <p:ext uri="{BB962C8B-B14F-4D97-AF65-F5344CB8AC3E}">
        <p14:creationId xmlns:p14="http://schemas.microsoft.com/office/powerpoint/2010/main" val="7222598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780280" y="4228744"/>
            <a:ext cx="8915399" cy="1468800"/>
          </a:xfrm>
        </p:spPr>
        <p:txBody>
          <a:bodyPr>
            <a:noAutofit/>
          </a:bodyPr>
          <a:lstStyle/>
          <a:p>
            <a:r>
              <a:rPr lang="de-DE" sz="4800" dirty="0">
                <a:solidFill>
                  <a:srgbClr val="FFFFFF"/>
                </a:solidFill>
              </a:rPr>
              <a:t>1. 2 verschiedene Lebensarten </a:t>
            </a:r>
            <a:br>
              <a:rPr lang="de-DE" sz="4800" dirty="0">
                <a:solidFill>
                  <a:srgbClr val="FFFFFF"/>
                </a:solidFill>
              </a:rPr>
            </a:br>
            <a:r>
              <a:rPr lang="de-DE" sz="4800" dirty="0">
                <a:solidFill>
                  <a:srgbClr val="FFFFFF"/>
                </a:solidFill>
              </a:rPr>
              <a:t>2. </a:t>
            </a:r>
            <a:r>
              <a:rPr lang="de-DE" sz="4800" dirty="0" smtClean="0">
                <a:solidFill>
                  <a:srgbClr val="FFFFFF"/>
                </a:solidFill>
              </a:rPr>
              <a:t>Das tiefgreifende Problem</a:t>
            </a:r>
            <a:br>
              <a:rPr lang="de-DE" sz="4800" dirty="0" smtClean="0">
                <a:solidFill>
                  <a:srgbClr val="FFFFFF"/>
                </a:solidFill>
              </a:rPr>
            </a:br>
            <a:r>
              <a:rPr lang="de-DE" sz="4800" dirty="0" smtClean="0">
                <a:solidFill>
                  <a:srgbClr val="FFFFFF"/>
                </a:solidFill>
              </a:rPr>
              <a:t>3. Die </a:t>
            </a:r>
            <a:r>
              <a:rPr lang="de-DE" sz="4800" dirty="0">
                <a:solidFill>
                  <a:srgbClr val="FFFFFF"/>
                </a:solidFill>
              </a:rPr>
              <a:t>übernatürliche Lösung </a:t>
            </a:r>
            <a:br>
              <a:rPr lang="de-DE" sz="4800" dirty="0">
                <a:solidFill>
                  <a:srgbClr val="FFFFFF"/>
                </a:solidFill>
              </a:rPr>
            </a:br>
            <a:r>
              <a:rPr lang="de-DE" sz="4800" dirty="0" smtClean="0">
                <a:solidFill>
                  <a:srgbClr val="FFFFFF"/>
                </a:solidFill>
              </a:rPr>
              <a:t>4. </a:t>
            </a:r>
            <a:r>
              <a:rPr lang="de-DE" sz="4800" dirty="0">
                <a:solidFill>
                  <a:srgbClr val="FFFFFF"/>
                </a:solidFill>
              </a:rPr>
              <a:t>3 Propheten, die </a:t>
            </a:r>
            <a:r>
              <a:rPr lang="de-DE" sz="4800" dirty="0" smtClean="0">
                <a:solidFill>
                  <a:srgbClr val="FFFFFF"/>
                </a:solidFill>
              </a:rPr>
              <a:t>Erstaunliches </a:t>
            </a:r>
            <a:r>
              <a:rPr lang="de-DE" sz="4800" dirty="0">
                <a:solidFill>
                  <a:srgbClr val="FFFFFF"/>
                </a:solidFill>
              </a:rPr>
              <a:t>über den neuen Bund zu sagen haben </a:t>
            </a:r>
            <a:br>
              <a:rPr lang="de-DE" sz="4800" dirty="0">
                <a:solidFill>
                  <a:srgbClr val="FFFFFF"/>
                </a:solidFill>
              </a:rPr>
            </a:br>
            <a:endParaRPr lang="de-DE" sz="4800" dirty="0">
              <a:solidFill>
                <a:srgbClr val="FFFFFF"/>
              </a:solidFill>
            </a:endParaRPr>
          </a:p>
        </p:txBody>
      </p:sp>
    </p:spTree>
    <p:extLst>
      <p:ext uri="{BB962C8B-B14F-4D97-AF65-F5344CB8AC3E}">
        <p14:creationId xmlns:p14="http://schemas.microsoft.com/office/powerpoint/2010/main" val="4062191057"/>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250198" y="624110"/>
            <a:ext cx="8911687" cy="1280890"/>
          </a:xfrm>
        </p:spPr>
        <p:txBody>
          <a:bodyPr>
            <a:normAutofit/>
          </a:bodyPr>
          <a:lstStyle/>
          <a:p>
            <a:r>
              <a:rPr lang="de-DE" sz="4000" b="1" dirty="0">
                <a:solidFill>
                  <a:srgbClr val="FFFFFF"/>
                </a:solidFill>
              </a:rPr>
              <a:t>2 verschiedene Lebensarten </a:t>
            </a:r>
          </a:p>
        </p:txBody>
      </p:sp>
      <p:sp>
        <p:nvSpPr>
          <p:cNvPr id="3" name="Inhaltsplatzhalter 2">
            <a:extLst>
              <a:ext uri="{FF2B5EF4-FFF2-40B4-BE49-F238E27FC236}">
                <a16:creationId xmlns="" xmlns:a16="http://schemas.microsoft.com/office/drawing/2014/main" id="{44829133-4DE2-48DF-B5C6-D931ED946853}"/>
              </a:ext>
            </a:extLst>
          </p:cNvPr>
          <p:cNvSpPr>
            <a:spLocks noGrp="1"/>
          </p:cNvSpPr>
          <p:nvPr>
            <p:ph idx="1"/>
          </p:nvPr>
        </p:nvSpPr>
        <p:spPr>
          <a:xfrm>
            <a:off x="2251786" y="1905000"/>
            <a:ext cx="9593963" cy="3854355"/>
          </a:xfrm>
        </p:spPr>
        <p:txBody>
          <a:bodyPr>
            <a:noAutofit/>
          </a:bodyPr>
          <a:lstStyle/>
          <a:p>
            <a:pPr>
              <a:buClr>
                <a:srgbClr val="AA2301"/>
              </a:buClr>
            </a:pPr>
            <a:r>
              <a:rPr lang="de-DE" sz="4000" dirty="0"/>
              <a:t>1. Rebellion gegen Gott: ich brauche niemanden außer mich, </a:t>
            </a:r>
          </a:p>
          <a:p>
            <a:pPr>
              <a:buClr>
                <a:srgbClr val="AA2301"/>
              </a:buClr>
            </a:pPr>
            <a:r>
              <a:rPr lang="de-DE" sz="4000" dirty="0"/>
              <a:t>2. Frömmigkeit, die nur auf „guten“ Werken basiert </a:t>
            </a:r>
          </a:p>
          <a:p>
            <a:pPr marL="0" indent="0">
              <a:buClr>
                <a:srgbClr val="AA2301"/>
              </a:buClr>
              <a:buNone/>
            </a:pPr>
            <a:r>
              <a:rPr lang="de-DE" sz="4000" dirty="0"/>
              <a:t>-&gt; erinnert an die beiden Söhne in dem Gleichnis des „verlorenen Sohns“ </a:t>
            </a:r>
            <a:r>
              <a:rPr lang="de-DE" sz="4000" dirty="0" smtClean="0"/>
              <a:t>															</a:t>
            </a:r>
            <a:r>
              <a:rPr lang="de-DE" sz="2400" dirty="0" smtClean="0"/>
              <a:t>(</a:t>
            </a:r>
            <a:r>
              <a:rPr lang="de-DE" sz="2400" dirty="0"/>
              <a:t>Lukas 15:11-32)</a:t>
            </a:r>
          </a:p>
        </p:txBody>
      </p:sp>
    </p:spTree>
    <p:extLst>
      <p:ext uri="{BB962C8B-B14F-4D97-AF65-F5344CB8AC3E}">
        <p14:creationId xmlns:p14="http://schemas.microsoft.com/office/powerpoint/2010/main" val="1929082494"/>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831850" y="54550"/>
            <a:ext cx="10515600" cy="2852737"/>
          </a:xfrm>
        </p:spPr>
        <p:txBody>
          <a:bodyPr>
            <a:normAutofit/>
          </a:bodyPr>
          <a:lstStyle/>
          <a:p>
            <a:r>
              <a:rPr lang="de-DE" dirty="0" smtClean="0">
                <a:solidFill>
                  <a:srgbClr val="FFFFFF"/>
                </a:solidFill>
              </a:rPr>
              <a:t>2. Das tiefgreifende Problem </a:t>
            </a:r>
            <a:endParaRPr lang="de-DE" dirty="0">
              <a:solidFill>
                <a:srgbClr val="FFFFFF"/>
              </a:solidFill>
            </a:endParaRPr>
          </a:p>
        </p:txBody>
      </p:sp>
    </p:spTree>
    <p:extLst>
      <p:ext uri="{BB962C8B-B14F-4D97-AF65-F5344CB8AC3E}">
        <p14:creationId xmlns:p14="http://schemas.microsoft.com/office/powerpoint/2010/main" val="600377014"/>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2480030" y="4651995"/>
            <a:ext cx="8915399" cy="1468800"/>
          </a:xfrm>
        </p:spPr>
        <p:txBody>
          <a:bodyPr>
            <a:noAutofit/>
          </a:bodyPr>
          <a:lstStyle/>
          <a:p>
            <a:r>
              <a:rPr lang="de-DE" sz="4000" b="1" dirty="0">
                <a:solidFill>
                  <a:srgbClr val="FFFFFF"/>
                </a:solidFill>
              </a:rPr>
              <a:t>Jeremia 17:9+10 </a:t>
            </a:r>
            <a:r>
              <a:rPr lang="de-DE" sz="4000" dirty="0">
                <a:solidFill>
                  <a:srgbClr val="FFFFFF"/>
                </a:solidFill>
              </a:rPr>
              <a:t/>
            </a:r>
            <a:br>
              <a:rPr lang="de-DE" sz="4000" dirty="0">
                <a:solidFill>
                  <a:srgbClr val="FFFFFF"/>
                </a:solidFill>
              </a:rPr>
            </a:br>
            <a:r>
              <a:rPr lang="de-DE" sz="4000" dirty="0">
                <a:solidFill>
                  <a:srgbClr val="FFFFFF"/>
                </a:solidFill>
              </a:rPr>
              <a:t>Überaus trügerisch ist das Herz und bösartig; wer kann es ergründen?10 Ich, der HERR, erforsche das Herz und prüfe die Nieren, um jedem Einzelnen zu vergelten entsprechend seinen Wegen, entsprechend der Frucht seiner Taten.</a:t>
            </a:r>
            <a:r>
              <a:rPr lang="de-DE" sz="4000" dirty="0" smtClean="0">
                <a:solidFill>
                  <a:srgbClr val="FFFFFF"/>
                </a:solidFill>
              </a:rPr>
              <a:t/>
            </a:r>
            <a:br>
              <a:rPr lang="de-DE" sz="4000" dirty="0" smtClean="0">
                <a:solidFill>
                  <a:srgbClr val="FFFFFF"/>
                </a:solidFill>
              </a:rPr>
            </a:br>
            <a:endParaRPr lang="de-DE" sz="4000" dirty="0">
              <a:solidFill>
                <a:srgbClr val="FFFFFF"/>
              </a:solidFill>
            </a:endParaRPr>
          </a:p>
        </p:txBody>
      </p:sp>
    </p:spTree>
    <p:extLst>
      <p:ext uri="{BB962C8B-B14F-4D97-AF65-F5344CB8AC3E}">
        <p14:creationId xmlns:p14="http://schemas.microsoft.com/office/powerpoint/2010/main" val="507443555"/>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a:xfrm>
            <a:off x="831850" y="5386"/>
            <a:ext cx="10515600" cy="2852737"/>
          </a:xfrm>
        </p:spPr>
        <p:txBody>
          <a:bodyPr>
            <a:normAutofit/>
          </a:bodyPr>
          <a:lstStyle/>
          <a:p>
            <a:r>
              <a:rPr lang="de-DE" dirty="0">
                <a:solidFill>
                  <a:srgbClr val="FFFFFF"/>
                </a:solidFill>
              </a:rPr>
              <a:t>3</a:t>
            </a:r>
            <a:r>
              <a:rPr lang="de-DE" dirty="0" smtClean="0">
                <a:solidFill>
                  <a:srgbClr val="FFFFFF"/>
                </a:solidFill>
              </a:rPr>
              <a:t>. Die übernatürliche Lösung</a:t>
            </a:r>
            <a:endParaRPr lang="de-DE" dirty="0">
              <a:solidFill>
                <a:srgbClr val="FFFFFF"/>
              </a:solidFill>
            </a:endParaRPr>
          </a:p>
        </p:txBody>
      </p:sp>
    </p:spTree>
    <p:extLst>
      <p:ext uri="{BB962C8B-B14F-4D97-AF65-F5344CB8AC3E}">
        <p14:creationId xmlns:p14="http://schemas.microsoft.com/office/powerpoint/2010/main" val="171482944"/>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35879851-1A1D-4246-AAA1-C484E85833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1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 4" descr="Ein Bild, das drinnen, lebend, Wand, Raum enthält.&#10;&#10;Automatisch generierte Beschreibung">
            <a:extLst>
              <a:ext uri="{FF2B5EF4-FFF2-40B4-BE49-F238E27FC236}">
                <a16:creationId xmlns="" xmlns:a16="http://schemas.microsoft.com/office/drawing/2014/main" id="{F4501AA9-4907-4561-B079-2EB83F91E1E3}"/>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8825" y="-5610"/>
            <a:ext cx="12192000" cy="6858000"/>
          </a:xfrm>
          <a:prstGeom prst="rect">
            <a:avLst/>
          </a:prstGeom>
        </p:spPr>
      </p:pic>
      <p:sp>
        <p:nvSpPr>
          <p:cNvPr id="2" name="Titel 1">
            <a:extLst>
              <a:ext uri="{FF2B5EF4-FFF2-40B4-BE49-F238E27FC236}">
                <a16:creationId xmlns="" xmlns:a16="http://schemas.microsoft.com/office/drawing/2014/main" id="{DC2DDFCE-5E06-4410-8D93-D953D1CAF06C}"/>
              </a:ext>
            </a:extLst>
          </p:cNvPr>
          <p:cNvSpPr>
            <a:spLocks noGrp="1"/>
          </p:cNvSpPr>
          <p:nvPr>
            <p:ph type="title"/>
          </p:nvPr>
        </p:nvSpPr>
        <p:spPr/>
        <p:txBody>
          <a:bodyPr>
            <a:normAutofit/>
          </a:bodyPr>
          <a:lstStyle/>
          <a:p>
            <a:pPr algn="ctr"/>
            <a:r>
              <a:rPr lang="de-DE" dirty="0" smtClean="0">
                <a:solidFill>
                  <a:srgbClr val="FFFFFF"/>
                </a:solidFill>
              </a:rPr>
              <a:t>Was sind Merkmale des neuen Bundes? </a:t>
            </a:r>
            <a:endParaRPr lang="de-DE" dirty="0">
              <a:solidFill>
                <a:srgbClr val="FFFFFF"/>
              </a:solidFill>
            </a:endParaRPr>
          </a:p>
        </p:txBody>
      </p:sp>
    </p:spTree>
    <p:extLst>
      <p:ext uri="{BB962C8B-B14F-4D97-AF65-F5344CB8AC3E}">
        <p14:creationId xmlns:p14="http://schemas.microsoft.com/office/powerpoint/2010/main" val="2281643582"/>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274</Words>
  <Application>Microsoft Macintosh PowerPoint</Application>
  <PresentationFormat>Benutzerdefiniert</PresentationFormat>
  <Paragraphs>55</Paragraphs>
  <Slides>23</Slides>
  <Notes>20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Office Theme</vt:lpstr>
      <vt:lpstr>PowerPoint-Präsentation</vt:lpstr>
      <vt:lpstr>Ewiger Bund</vt:lpstr>
      <vt:lpstr>PowerPoint-Präsentation</vt:lpstr>
      <vt:lpstr>1. 2 verschiedene Lebensarten  2. Das tiefgreifende Problem 3. Die übernatürliche Lösung  4. 3 Propheten, die Erstaunliches über den neuen Bund zu sagen haben  </vt:lpstr>
      <vt:lpstr>2 verschiedene Lebensarten </vt:lpstr>
      <vt:lpstr>2. Das tiefgreifende Problem </vt:lpstr>
      <vt:lpstr>Jeremia 17:9+10  Überaus trügerisch ist das Herz und bösartig; wer kann es ergründen?10 Ich, der HERR, erforsche das Herz und prüfe die Nieren, um jedem Einzelnen zu vergelten entsprechend seinen Wegen, entsprechend der Frucht seiner Taten. </vt:lpstr>
      <vt:lpstr>3. Die übernatürliche Lösung</vt:lpstr>
      <vt:lpstr>Was sind Merkmale des neuen Bundes? </vt:lpstr>
      <vt:lpstr>Was sind Merkmale des neuen Bundes?  Jeremia  Hesekiel  Jesaja </vt:lpstr>
      <vt:lpstr>Siehe, es kommen Tage, spricht der HERR, da ich mit dem Haus Israel und mit dem Haus Juda einen neuen Bund schließen werde;32 nicht wie der Bund, den ich mit ihren Vätern schloss an dem Tag, da ich sie bei der Hand ergriff, um sie aus dem Land Ägypten herauszuführen; denn sie haben meinen Bund gebrochen, obwohl ich doch ihr Eheherr war, spricht der HERR.33 Sondern das ist der Bund, den ich mit dem Haus Israel nach jenen Tagen schließen werde, spricht der HERR: Ich will mein Gesetz in ihr Innerstes hineinlegen und es auf ihre Herzen schreiben, und ich will ihr Gott sein, und sie sollen mein Volk sein; und es wird keiner mehr seinen Nächsten und keiner mehr seinen Bruder lehren und sagen: »Erkenne den HERRN!« Denn sie werden mich alle kennen, vom Kleinsten bis zum Größten unter ihnen, spricht der HERR; denn ich werde ihre Missetat vergeben und an ihre Sünde nicht mehr gedenken!  Jeremia 31:31-33</vt:lpstr>
      <vt:lpstr>Die ersten 3 Merkmale des neuen Bundes   1. Alle Sünden werden vergeben sein:  Vers 34: und es wird keiner mehr seinen Nächsten und keiner mehr seinen Bruder lehren und sagen: »Erkenne den HERRN!« Denn sie werden mich alle kennen, vom Kleinsten bis zum Größten unter ihnen, spricht der HERR; denn ich werde ihre Missetat vergeben und an ihre Sünde nicht mehr gedenken!</vt:lpstr>
      <vt:lpstr>Mir ist Erbarmung widerfahren  (Nr.319 im F&amp;L) </vt:lpstr>
      <vt:lpstr>Die ersten 3 Merkmale des neuen Bundes  1. Alle Sünden werden vergeben sein 2. Gesetz im Herzen: Ich will mein Gesetz in ihr Innerstes hineinlegen und es auf ihre Herzen schreiben  </vt:lpstr>
      <vt:lpstr>Die ersten 3 Merkmale des neuen Bundes  1. Alle Sünden werden vergeben sein 2. Gesetz im Herzen 3. Beziehung im Herzen: und es wird keiner mehr seinen Nächsten und keiner mehr seinen Bruder lehren und sagen: »Erkenne den HERRN!« Denn sie werden mich alle kennen, vom Kleinsten bis zum Größten unter ihnen, spricht der HERR. </vt:lpstr>
      <vt:lpstr>Hesekiel  </vt:lpstr>
      <vt:lpstr>Ich will ihnen ein ungeteiltes Herz und einen neuen Geist geben. Ja, ich nehme das versteinerte Herz aus ihrer Brust und gebe ihnen ein lebendiges Herz. 20 Dann werden sie nach meinen Weisungen leben, meine Gebote achten und sie befolgen. Sie werden mein Volk sein, und ich werde ihr Gott sein. 21 Die aber, deren Herz an den widerlichen Götzen und Gebräuchen hängt, werde ich bestrafen. Alles, was sie getan haben, fällt auf sie zurück. Mein Wort gilt!« </vt:lpstr>
      <vt:lpstr>Merkmale des neuen Bundes   1. Alle Sünden werden vergeben sein 2. Gesetz im Herzen 3. Beziehung im Herzen 4. Neues Herz  </vt:lpstr>
      <vt:lpstr>Merkmale des neuen Bundes   1. Alle Sünden werden vergeben sein 2. Gesetz im Herzen 3. Beziehung im Herzen 4. Neues Herz  5. Ein neuer Geist  </vt:lpstr>
      <vt:lpstr>Jesaja </vt:lpstr>
      <vt:lpstr>  Ich, der HERR, habe dich berufen in Gerechtigkeit und ergreife dich bei deiner Hand; und ich will dich behüten und dich zum Bund für das Volk setzen, zum Licht für die Heiden; 7 dass du die Augen der Blinden öffnest, die Gebundenen aus dem Gefängnis führst und aus dem Kerker die, welche in der Finsternis sitzen. 8 Ich bin der HERR, das ist mein Name; und ich will meine Ehre keinem anderen geben, noch meinen Ruhm den Götzen!   Jesaja 42:6-8 </vt:lpstr>
      <vt:lpstr>Merkmale des neuen Bundes  DURCH JESUS    1. Alle Sünden werden vergeben sein 2. Gesetz im Herzen 3. Beziehung im Herzen 4. Neues Herz  5. Ein neuer Geist  </vt:lpstr>
      <vt:lpstr>Wie macht sich das in deinem Leben bemerkbar, dass du im neuen Bund lebst?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Bund in Person</dc:title>
  <dc:creator>Tabea</dc:creator>
  <cp:lastModifiedBy>Kai-Uwe Ruf</cp:lastModifiedBy>
  <cp:revision>17</cp:revision>
  <dcterms:created xsi:type="dcterms:W3CDTF">2020-12-14T10:24:41Z</dcterms:created>
  <dcterms:modified xsi:type="dcterms:W3CDTF">2020-12-18T18:39:42Z</dcterms:modified>
</cp:coreProperties>
</file>