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6" r:id="rId4"/>
    <p:sldId id="258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2CBDF-6BFB-496A-B90C-05C0E89F6485}" type="datetimeFigureOut">
              <a:rPr lang="de-DE" smtClean="0"/>
              <a:t>19.10.2019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39F31-6BD3-4B66-A2EA-9332556003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9428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2CBDF-6BFB-496A-B90C-05C0E89F6485}" type="datetimeFigureOut">
              <a:rPr lang="de-DE" smtClean="0"/>
              <a:t>19.10.2019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39F31-6BD3-4B66-A2EA-9332556003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3954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2CBDF-6BFB-496A-B90C-05C0E89F6485}" type="datetimeFigureOut">
              <a:rPr lang="de-DE" smtClean="0"/>
              <a:t>19.10.2019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39F31-6BD3-4B66-A2EA-9332556003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6340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2CBDF-6BFB-496A-B90C-05C0E89F6485}" type="datetimeFigureOut">
              <a:rPr lang="de-DE" smtClean="0"/>
              <a:t>19.10.2019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39F31-6BD3-4B66-A2EA-9332556003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771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2CBDF-6BFB-496A-B90C-05C0E89F6485}" type="datetimeFigureOut">
              <a:rPr lang="de-DE" smtClean="0"/>
              <a:t>19.10.2019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39F31-6BD3-4B66-A2EA-9332556003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255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2CBDF-6BFB-496A-B90C-05C0E89F6485}" type="datetimeFigureOut">
              <a:rPr lang="de-DE" smtClean="0"/>
              <a:t>19.10.2019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39F31-6BD3-4B66-A2EA-9332556003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0323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2CBDF-6BFB-496A-B90C-05C0E89F6485}" type="datetimeFigureOut">
              <a:rPr lang="de-DE" smtClean="0"/>
              <a:t>19.10.2019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39F31-6BD3-4B66-A2EA-9332556003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3573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2CBDF-6BFB-496A-B90C-05C0E89F6485}" type="datetimeFigureOut">
              <a:rPr lang="de-DE" smtClean="0"/>
              <a:t>19.10.2019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39F31-6BD3-4B66-A2EA-9332556003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6966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2CBDF-6BFB-496A-B90C-05C0E89F6485}" type="datetimeFigureOut">
              <a:rPr lang="de-DE" smtClean="0"/>
              <a:t>19.10.2019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39F31-6BD3-4B66-A2EA-9332556003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448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2CBDF-6BFB-496A-B90C-05C0E89F6485}" type="datetimeFigureOut">
              <a:rPr lang="de-DE" smtClean="0"/>
              <a:t>19.10.2019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39F31-6BD3-4B66-A2EA-9332556003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0853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2CBDF-6BFB-496A-B90C-05C0E89F6485}" type="datetimeFigureOut">
              <a:rPr lang="de-DE" smtClean="0"/>
              <a:t>19.10.2019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39F31-6BD3-4B66-A2EA-9332556003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0822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2CBDF-6BFB-496A-B90C-05C0E89F6485}" type="datetimeFigureOut">
              <a:rPr lang="de-DE" smtClean="0"/>
              <a:t>19.10.2019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39F31-6BD3-4B66-A2EA-9332556003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6565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4.jpg"/><Relationship Id="rId7" Type="http://schemas.openxmlformats.org/officeDocument/2006/relationships/image" Target="../media/image7.jpg"/><Relationship Id="rId12" Type="http://schemas.openxmlformats.org/officeDocument/2006/relationships/image" Target="../media/image12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11" Type="http://schemas.openxmlformats.org/officeDocument/2006/relationships/image" Target="../media/image11.jpg"/><Relationship Id="rId5" Type="http://schemas.openxmlformats.org/officeDocument/2006/relationships/image" Target="../media/image6.jpg"/><Relationship Id="rId10" Type="http://schemas.openxmlformats.org/officeDocument/2006/relationships/image" Target="../media/image10.jpg"/><Relationship Id="rId4" Type="http://schemas.openxmlformats.org/officeDocument/2006/relationships/image" Target="../media/image5.jpg"/><Relationship Id="rId9" Type="http://schemas.openxmlformats.org/officeDocument/2006/relationships/image" Target="../media/image9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4205" y="426307"/>
            <a:ext cx="4054389" cy="6081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854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452" y="82379"/>
            <a:ext cx="8764850" cy="6771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84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093" y="132191"/>
            <a:ext cx="3167930" cy="2536868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6365" y="331315"/>
            <a:ext cx="2609850" cy="17526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2325" y="3499919"/>
            <a:ext cx="1514475" cy="3009900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0750" y="4824024"/>
            <a:ext cx="2581275" cy="1771650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8434" y="206204"/>
            <a:ext cx="3081328" cy="2380477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4854" y="2379189"/>
            <a:ext cx="1771650" cy="2590800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1340" y="2845915"/>
            <a:ext cx="1809750" cy="253365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60" y="2379189"/>
            <a:ext cx="2143125" cy="2143125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60" y="5259085"/>
            <a:ext cx="3267075" cy="1400175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2099" y="331315"/>
            <a:ext cx="2619375" cy="1743075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9856" y="2379189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664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344" y="799070"/>
            <a:ext cx="10266818" cy="4983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418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Gottfried Hain</dc:creator>
  <cp:lastModifiedBy>Gottfried Hain</cp:lastModifiedBy>
  <cp:revision>5</cp:revision>
  <dcterms:created xsi:type="dcterms:W3CDTF">2019-10-18T03:57:52Z</dcterms:created>
  <dcterms:modified xsi:type="dcterms:W3CDTF">2019-10-19T17:07:56Z</dcterms:modified>
</cp:coreProperties>
</file>